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3.xml" ContentType="application/vnd.openxmlformats-officedocument.theme+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4.xml" ContentType="application/vnd.openxmlformats-officedocument.theme+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5.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6.xml" ContentType="application/vnd.openxmlformats-officedocument.theme+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7.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8.xml" ContentType="application/vnd.openxmlformats-officedocument.theme+xml"/>
  <Override PartName="/ppt/theme/theme9.xml" ContentType="application/vnd.openxmlformats-officedocument.theme+xml"/>
  <Override PartName="/ppt/theme/theme10.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0.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2.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13.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6.xml" ContentType="application/vnd.openxmlformats-officedocument.presentationml.notesSlid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17.xml" ContentType="application/vnd.openxmlformats-officedocument.presentationml.notesSlid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charts/chart10.xml" ContentType="application/vnd.openxmlformats-officedocument.drawingml.chart+xml"/>
  <Override PartName="/ppt/charts/style10.xml" ContentType="application/vnd.ms-office.chartstyle+xml"/>
  <Override PartName="/ppt/charts/colors10.xml" ContentType="application/vnd.ms-office.chartcolorstyle+xml"/>
  <Override PartName="/ppt/charts/chart11.xml" ContentType="application/vnd.openxmlformats-officedocument.drawingml.chart+xml"/>
  <Override PartName="/ppt/charts/style11.xml" ContentType="application/vnd.ms-office.chartstyle+xml"/>
  <Override PartName="/ppt/charts/colors1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2.xml" ContentType="application/vnd.openxmlformats-officedocument.drawingml.chart+xml"/>
  <Override PartName="/ppt/charts/style12.xml" ContentType="application/vnd.ms-office.chartstyle+xml"/>
  <Override PartName="/ppt/charts/colors12.xml" ContentType="application/vnd.ms-office.chartcolorstyle+xml"/>
  <Override PartName="/ppt/charts/chart13.xml" ContentType="application/vnd.openxmlformats-officedocument.drawingml.chart+xml"/>
  <Override PartName="/ppt/charts/style13.xml" ContentType="application/vnd.ms-office.chartstyle+xml"/>
  <Override PartName="/ppt/charts/colors13.xml" ContentType="application/vnd.ms-office.chartcolorstyle+xml"/>
  <Override PartName="/ppt/charts/chart14.xml" ContentType="application/vnd.openxmlformats-officedocument.drawingml.chart+xml"/>
  <Override PartName="/ppt/charts/style14.xml" ContentType="application/vnd.ms-office.chartstyle+xml"/>
  <Override PartName="/ppt/charts/colors14.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charts/chart15.xml" ContentType="application/vnd.openxmlformats-officedocument.drawingml.chart+xml"/>
  <Override PartName="/ppt/charts/style15.xml" ContentType="application/vnd.ms-office.chartstyle+xml"/>
  <Override PartName="/ppt/charts/colors15.xml" ContentType="application/vnd.ms-office.chartcolorstyle+xml"/>
  <Override PartName="/ppt/charts/chart16.xml" ContentType="application/vnd.openxmlformats-officedocument.drawingml.chart+xml"/>
  <Override PartName="/ppt/charts/style16.xml" ContentType="application/vnd.ms-office.chartstyle+xml"/>
  <Override PartName="/ppt/charts/colors16.xml" ContentType="application/vnd.ms-office.chartcolorstyle+xml"/>
  <Override PartName="/ppt/notesSlides/notesSlide32.xml" ContentType="application/vnd.openxmlformats-officedocument.presentationml.notesSlide+xml"/>
  <Override PartName="/ppt/charts/chart17.xml" ContentType="application/vnd.openxmlformats-officedocument.drawingml.chart+xml"/>
  <Override PartName="/ppt/charts/style17.xml" ContentType="application/vnd.ms-office.chartstyle+xml"/>
  <Override PartName="/ppt/charts/colors17.xml" ContentType="application/vnd.ms-office.chartcolorstyle+xml"/>
  <Override PartName="/ppt/charts/chart18.xml" ContentType="application/vnd.openxmlformats-officedocument.drawingml.chart+xml"/>
  <Override PartName="/ppt/charts/style18.xml" ContentType="application/vnd.ms-office.chartstyle+xml"/>
  <Override PartName="/ppt/charts/colors18.xml" ContentType="application/vnd.ms-office.chartcolorstyle+xml"/>
  <Override PartName="/ppt/notesSlides/notesSlide33.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rts/chart19.xml" ContentType="application/vnd.openxmlformats-officedocument.drawingml.chart+xml"/>
  <Override PartName="/ppt/charts/style19.xml" ContentType="application/vnd.ms-office.chartstyle+xml"/>
  <Override PartName="/ppt/charts/colors19.xml" ContentType="application/vnd.ms-office.chartcolorstyl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charts/chart20.xml" ContentType="application/vnd.openxmlformats-officedocument.drawingml.chart+xml"/>
  <Override PartName="/ppt/charts/style20.xml" ContentType="application/vnd.ms-office.chartstyle+xml"/>
  <Override PartName="/ppt/charts/colors20.xml" ContentType="application/vnd.ms-office.chartcolorstyle+xml"/>
  <Override PartName="/ppt/notesSlides/notesSlide39.xml" ContentType="application/vnd.openxmlformats-officedocument.presentationml.notesSlide+xml"/>
  <Override PartName="/ppt/charts/chart21.xml" ContentType="application/vnd.openxmlformats-officedocument.drawingml.chart+xml"/>
  <Override PartName="/ppt/charts/style21.xml" ContentType="application/vnd.ms-office.chartstyle+xml"/>
  <Override PartName="/ppt/charts/colors21.xml" ContentType="application/vnd.ms-office.chartcolorstyle+xml"/>
  <Override PartName="/ppt/notesSlides/notesSlide40.xml" ContentType="application/vnd.openxmlformats-officedocument.presentationml.notesSlide+xml"/>
  <Override PartName="/ppt/charts/chart22.xml" ContentType="application/vnd.openxmlformats-officedocument.drawingml.chart+xml"/>
  <Override PartName="/ppt/charts/style22.xml" ContentType="application/vnd.ms-office.chartstyle+xml"/>
  <Override PartName="/ppt/charts/colors22.xml" ContentType="application/vnd.ms-office.chartcolorstyle+xml"/>
  <Override PartName="/ppt/charts/chart23.xml" ContentType="application/vnd.openxmlformats-officedocument.drawingml.chart+xml"/>
  <Override PartName="/ppt/charts/style23.xml" ContentType="application/vnd.ms-office.chartstyle+xml"/>
  <Override PartName="/ppt/charts/colors23.xml" ContentType="application/vnd.ms-office.chartcolorstyle+xml"/>
  <Override PartName="/ppt/notesSlides/notesSlide41.xml" ContentType="application/vnd.openxmlformats-officedocument.presentationml.notesSlide+xml"/>
  <Override PartName="/ppt/charts/chart24.xml" ContentType="application/vnd.openxmlformats-officedocument.drawingml.chart+xml"/>
  <Override PartName="/ppt/charts/style24.xml" ContentType="application/vnd.ms-office.chartstyle+xml"/>
  <Override PartName="/ppt/charts/colors24.xml" ContentType="application/vnd.ms-office.chartcolorstyle+xml"/>
  <Override PartName="/ppt/charts/chart25.xml" ContentType="application/vnd.openxmlformats-officedocument.drawingml.chart+xml"/>
  <Override PartName="/ppt/charts/style25.xml" ContentType="application/vnd.ms-office.chartstyle+xml"/>
  <Override PartName="/ppt/charts/colors25.xml" ContentType="application/vnd.ms-office.chartcolorstyle+xml"/>
  <Override PartName="/ppt/notesSlides/notesSlide42.xml" ContentType="application/vnd.openxmlformats-officedocument.presentationml.notesSlide+xml"/>
  <Override PartName="/ppt/charts/chart26.xml" ContentType="application/vnd.openxmlformats-officedocument.drawingml.chart+xml"/>
  <Override PartName="/ppt/charts/style26.xml" ContentType="application/vnd.ms-office.chartstyle+xml"/>
  <Override PartName="/ppt/charts/colors26.xml" ContentType="application/vnd.ms-office.chartcolorstyle+xml"/>
  <Override PartName="/ppt/charts/chart27.xml" ContentType="application/vnd.openxmlformats-officedocument.drawingml.chart+xml"/>
  <Override PartName="/ppt/charts/style27.xml" ContentType="application/vnd.ms-office.chartstyle+xml"/>
  <Override PartName="/ppt/charts/colors27.xml" ContentType="application/vnd.ms-office.chartcolorstyl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diagrams/colors20.xml" ContentType="application/vnd.openxmlformats-officedocument.drawingml.diagramColors+xml"/>
  <Override PartName="/ppt/diagrams/data3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30.xml" ContentType="application/vnd.openxmlformats-officedocument.drawingml.diagramColors+xml"/>
  <Override PartName="/ppt/diagrams/data5.xml" ContentType="application/vnd.openxmlformats-officedocument.drawingml.diagramData+xml"/>
  <Override PartName="/ppt/diagrams/layout30.xml" ContentType="application/vnd.openxmlformats-officedocument.drawingml.diagramLayout+xml"/>
  <Override PartName="/ppt/diagrams/quickStyle30.xml" ContentType="application/vnd.openxmlformats-officedocument.drawingml.diagramStyl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14" r:id="rId7"/>
    <p:sldMasterId id="2147484027" r:id="rId8"/>
    <p:sldMasterId id="2147484047" r:id="rId9"/>
    <p:sldMasterId id="2147484059" r:id="rId10"/>
    <p:sldMasterId id="2147484073" r:id="rId11"/>
  </p:sldMasterIdLst>
  <p:notesMasterIdLst>
    <p:notesMasterId r:id="rId66"/>
  </p:notesMasterIdLst>
  <p:handoutMasterIdLst>
    <p:handoutMasterId r:id="rId67"/>
  </p:handoutMasterIdLst>
  <p:sldIdLst>
    <p:sldId id="754" r:id="rId12"/>
    <p:sldId id="1166" r:id="rId13"/>
    <p:sldId id="1167" r:id="rId14"/>
    <p:sldId id="1078" r:id="rId15"/>
    <p:sldId id="1116" r:id="rId16"/>
    <p:sldId id="1117" r:id="rId17"/>
    <p:sldId id="1074" r:id="rId18"/>
    <p:sldId id="1094" r:id="rId19"/>
    <p:sldId id="1170" r:id="rId20"/>
    <p:sldId id="1171" r:id="rId21"/>
    <p:sldId id="1172" r:id="rId22"/>
    <p:sldId id="1173" r:id="rId23"/>
    <p:sldId id="1174" r:id="rId24"/>
    <p:sldId id="1175" r:id="rId25"/>
    <p:sldId id="1176" r:id="rId26"/>
    <p:sldId id="1177" r:id="rId27"/>
    <p:sldId id="1178" r:id="rId28"/>
    <p:sldId id="1159" r:id="rId29"/>
    <p:sldId id="1154" r:id="rId30"/>
    <p:sldId id="1151" r:id="rId31"/>
    <p:sldId id="1095" r:id="rId32"/>
    <p:sldId id="1130" r:id="rId33"/>
    <p:sldId id="1131" r:id="rId34"/>
    <p:sldId id="1132" r:id="rId35"/>
    <p:sldId id="1133" r:id="rId36"/>
    <p:sldId id="1134" r:id="rId37"/>
    <p:sldId id="1169" r:id="rId38"/>
    <p:sldId id="1136" r:id="rId39"/>
    <p:sldId id="1164" r:id="rId40"/>
    <p:sldId id="1160" r:id="rId41"/>
    <p:sldId id="1161" r:id="rId42"/>
    <p:sldId id="1162" r:id="rId43"/>
    <p:sldId id="1163" r:id="rId44"/>
    <p:sldId id="1140" r:id="rId45"/>
    <p:sldId id="1141" r:id="rId46"/>
    <p:sldId id="1143" r:id="rId47"/>
    <p:sldId id="1144" r:id="rId48"/>
    <p:sldId id="1146" r:id="rId49"/>
    <p:sldId id="1147" r:id="rId50"/>
    <p:sldId id="1148" r:id="rId51"/>
    <p:sldId id="1149" r:id="rId52"/>
    <p:sldId id="1165" r:id="rId53"/>
    <p:sldId id="1150" r:id="rId54"/>
    <p:sldId id="1112" r:id="rId55"/>
    <p:sldId id="1114" r:id="rId56"/>
    <p:sldId id="1152" r:id="rId57"/>
    <p:sldId id="1121" r:id="rId58"/>
    <p:sldId id="1124" r:id="rId59"/>
    <p:sldId id="1125" r:id="rId60"/>
    <p:sldId id="1126" r:id="rId61"/>
    <p:sldId id="1127" r:id="rId62"/>
    <p:sldId id="1128" r:id="rId63"/>
    <p:sldId id="1129" r:id="rId64"/>
    <p:sldId id="1168" r:id="rId6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33638D"/>
    <a:srgbClr val="D8E219"/>
    <a:srgbClr val="E7FFBE"/>
    <a:srgbClr val="76B900"/>
    <a:srgbClr val="99FF66"/>
    <a:srgbClr val="E26D32"/>
    <a:srgbClr val="5A5A5A"/>
    <a:srgbClr val="4E7A00"/>
    <a:srgbClr val="F2F2F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51E093-036D-41C5-8DFD-E5068FB60C18}" v="1085" dt="2020-10-02T00:55:16.527"/>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62" autoAdjust="0"/>
    <p:restoredTop sz="89388" autoAdjust="0"/>
  </p:normalViewPr>
  <p:slideViewPr>
    <p:cSldViewPr snapToGrid="0">
      <p:cViewPr varScale="1">
        <p:scale>
          <a:sx n="62" d="100"/>
          <a:sy n="62" d="100"/>
        </p:scale>
        <p:origin x="942" y="36"/>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2.xml"/><Relationship Id="rId18" Type="http://schemas.openxmlformats.org/officeDocument/2006/relationships/slide" Target="slides/slide7.xml"/><Relationship Id="rId26" Type="http://schemas.openxmlformats.org/officeDocument/2006/relationships/slide" Target="slides/slide15.xml"/><Relationship Id="rId39" Type="http://schemas.openxmlformats.org/officeDocument/2006/relationships/slide" Target="slides/slide28.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slide" Target="slides/slide52.xml"/><Relationship Id="rId68" Type="http://schemas.openxmlformats.org/officeDocument/2006/relationships/commentAuthors" Target="commentAuthors.xml"/><Relationship Id="rId7" Type="http://schemas.openxmlformats.org/officeDocument/2006/relationships/slideMaster" Target="slideMasters/slideMaster4.xml"/><Relationship Id="rId71"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8.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openxmlformats.org/officeDocument/2006/relationships/notesMaster" Target="notesMasters/notesMaster1.xml"/><Relationship Id="rId5" Type="http://schemas.openxmlformats.org/officeDocument/2006/relationships/slideMaster" Target="slideMasters/slideMaster2.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61" Type="http://schemas.openxmlformats.org/officeDocument/2006/relationships/slide" Target="slides/slide50.xml"/><Relationship Id="rId10" Type="http://schemas.openxmlformats.org/officeDocument/2006/relationships/slideMaster" Target="slideMasters/slideMaster7.xml"/><Relationship Id="rId19" Type="http://schemas.openxmlformats.org/officeDocument/2006/relationships/slide" Target="slides/slide8.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slide" Target="slides/slide54.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slide" Target="slides/slide53.xml"/><Relationship Id="rId69"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0.xml"/><Relationship Id="rId72"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openxmlformats.org/officeDocument/2006/relationships/handoutMaster" Target="handoutMasters/handoutMaster1.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slide" Target="slides/slide51.xml"/><Relationship Id="rId7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10.xml.rels><?xml version="1.0" encoding="UTF-8" standalone="yes"?>
<Relationships xmlns="http://schemas.openxmlformats.org/package/2006/relationships"><Relationship Id="rId3" Type="http://schemas.openxmlformats.org/officeDocument/2006/relationships/package" Target="../embeddings/Microsoft_Excel_Worksheet9.xlsx"/><Relationship Id="rId2" Type="http://schemas.microsoft.com/office/2011/relationships/chartColorStyle" Target="colors10.xml"/><Relationship Id="rId1" Type="http://schemas.microsoft.com/office/2011/relationships/chartStyle" Target="style10.xml"/></Relationships>
</file>

<file path=ppt/charts/_rels/chart11.xml.rels><?xml version="1.0" encoding="UTF-8" standalone="yes"?>
<Relationships xmlns="http://schemas.openxmlformats.org/package/2006/relationships"><Relationship Id="rId3" Type="http://schemas.openxmlformats.org/officeDocument/2006/relationships/package" Target="../embeddings/Microsoft_Excel_Worksheet10.xlsx"/><Relationship Id="rId2" Type="http://schemas.microsoft.com/office/2011/relationships/chartColorStyle" Target="colors11.xml"/><Relationship Id="rId1" Type="http://schemas.microsoft.com/office/2011/relationships/chartStyle" Target="style11.xml"/></Relationships>
</file>

<file path=ppt/charts/_rels/chart12.xml.rels><?xml version="1.0" encoding="UTF-8" standalone="yes"?>
<Relationships xmlns="http://schemas.openxmlformats.org/package/2006/relationships"><Relationship Id="rId3" Type="http://schemas.openxmlformats.org/officeDocument/2006/relationships/package" Target="../embeddings/Microsoft_Excel_Worksheet11.xlsx"/><Relationship Id="rId2" Type="http://schemas.microsoft.com/office/2011/relationships/chartColorStyle" Target="colors12.xml"/><Relationship Id="rId1" Type="http://schemas.microsoft.com/office/2011/relationships/chartStyle" Target="style12.xml"/></Relationships>
</file>

<file path=ppt/charts/_rels/chart13.xml.rels><?xml version="1.0" encoding="UTF-8" standalone="yes"?>
<Relationships xmlns="http://schemas.openxmlformats.org/package/2006/relationships"><Relationship Id="rId3" Type="http://schemas.openxmlformats.org/officeDocument/2006/relationships/package" Target="../embeddings/Microsoft_Excel_Worksheet12.xlsx"/><Relationship Id="rId2" Type="http://schemas.microsoft.com/office/2011/relationships/chartColorStyle" Target="colors13.xml"/><Relationship Id="rId1" Type="http://schemas.microsoft.com/office/2011/relationships/chartStyle" Target="style13.xml"/></Relationships>
</file>

<file path=ppt/charts/_rels/chart14.xml.rels><?xml version="1.0" encoding="UTF-8" standalone="yes"?>
<Relationships xmlns="http://schemas.openxmlformats.org/package/2006/relationships"><Relationship Id="rId3" Type="http://schemas.openxmlformats.org/officeDocument/2006/relationships/package" Target="../embeddings/Microsoft_Excel_Worksheet13.xlsx"/><Relationship Id="rId2" Type="http://schemas.microsoft.com/office/2011/relationships/chartColorStyle" Target="colors14.xml"/><Relationship Id="rId1" Type="http://schemas.microsoft.com/office/2011/relationships/chartStyle" Target="style14.xml"/></Relationships>
</file>

<file path=ppt/charts/_rels/chart15.xml.rels><?xml version="1.0" encoding="UTF-8" standalone="yes"?>
<Relationships xmlns="http://schemas.openxmlformats.org/package/2006/relationships"><Relationship Id="rId3" Type="http://schemas.openxmlformats.org/officeDocument/2006/relationships/package" Target="../embeddings/Microsoft_Excel_Worksheet14.xlsx"/><Relationship Id="rId2" Type="http://schemas.microsoft.com/office/2011/relationships/chartColorStyle" Target="colors15.xml"/><Relationship Id="rId1" Type="http://schemas.microsoft.com/office/2011/relationships/chartStyle" Target="style15.xml"/></Relationships>
</file>

<file path=ppt/charts/_rels/chart16.xml.rels><?xml version="1.0" encoding="UTF-8" standalone="yes"?>
<Relationships xmlns="http://schemas.openxmlformats.org/package/2006/relationships"><Relationship Id="rId3" Type="http://schemas.openxmlformats.org/officeDocument/2006/relationships/package" Target="../embeddings/Microsoft_Excel_Worksheet15.xlsx"/><Relationship Id="rId2" Type="http://schemas.microsoft.com/office/2011/relationships/chartColorStyle" Target="colors16.xml"/><Relationship Id="rId1" Type="http://schemas.microsoft.com/office/2011/relationships/chartStyle" Target="style16.xml"/></Relationships>
</file>

<file path=ppt/charts/_rels/chart17.xml.rels><?xml version="1.0" encoding="UTF-8" standalone="yes"?>
<Relationships xmlns="http://schemas.openxmlformats.org/package/2006/relationships"><Relationship Id="rId3" Type="http://schemas.openxmlformats.org/officeDocument/2006/relationships/package" Target="../embeddings/Microsoft_Excel_Worksheet16.xlsx"/><Relationship Id="rId2" Type="http://schemas.microsoft.com/office/2011/relationships/chartColorStyle" Target="colors17.xml"/><Relationship Id="rId1" Type="http://schemas.microsoft.com/office/2011/relationships/chartStyle" Target="style17.xml"/></Relationships>
</file>

<file path=ppt/charts/_rels/chart18.xml.rels><?xml version="1.0" encoding="UTF-8" standalone="yes"?>
<Relationships xmlns="http://schemas.openxmlformats.org/package/2006/relationships"><Relationship Id="rId3" Type="http://schemas.openxmlformats.org/officeDocument/2006/relationships/package" Target="../embeddings/Microsoft_Excel_Worksheet17.xlsx"/><Relationship Id="rId2" Type="http://schemas.microsoft.com/office/2011/relationships/chartColorStyle" Target="colors18.xml"/><Relationship Id="rId1" Type="http://schemas.microsoft.com/office/2011/relationships/chartStyle" Target="style18.xml"/></Relationships>
</file>

<file path=ppt/charts/_rels/chart19.xml.rels><?xml version="1.0" encoding="UTF-8" standalone="yes"?>
<Relationships xmlns="http://schemas.openxmlformats.org/package/2006/relationships"><Relationship Id="rId3" Type="http://schemas.openxmlformats.org/officeDocument/2006/relationships/package" Target="../embeddings/Microsoft_Excel_Worksheet18.xlsx"/><Relationship Id="rId2" Type="http://schemas.microsoft.com/office/2011/relationships/chartColorStyle" Target="colors19.xml"/><Relationship Id="rId1" Type="http://schemas.microsoft.com/office/2011/relationships/chartStyle" Target="style19.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20.xml.rels><?xml version="1.0" encoding="UTF-8" standalone="yes"?>
<Relationships xmlns="http://schemas.openxmlformats.org/package/2006/relationships"><Relationship Id="rId3" Type="http://schemas.openxmlformats.org/officeDocument/2006/relationships/package" Target="../embeddings/Microsoft_Excel_Worksheet19.xlsx"/><Relationship Id="rId2" Type="http://schemas.microsoft.com/office/2011/relationships/chartColorStyle" Target="colors20.xml"/><Relationship Id="rId1" Type="http://schemas.microsoft.com/office/2011/relationships/chartStyle" Target="style20.xml"/></Relationships>
</file>

<file path=ppt/charts/_rels/chart21.xml.rels><?xml version="1.0" encoding="UTF-8" standalone="yes"?>
<Relationships xmlns="http://schemas.openxmlformats.org/package/2006/relationships"><Relationship Id="rId3" Type="http://schemas.openxmlformats.org/officeDocument/2006/relationships/package" Target="../embeddings/Microsoft_Excel_Worksheet20.xlsx"/><Relationship Id="rId2" Type="http://schemas.microsoft.com/office/2011/relationships/chartColorStyle" Target="colors21.xml"/><Relationship Id="rId1" Type="http://schemas.microsoft.com/office/2011/relationships/chartStyle" Target="style21.xml"/></Relationships>
</file>

<file path=ppt/charts/_rels/chart22.xml.rels><?xml version="1.0" encoding="UTF-8" standalone="yes"?>
<Relationships xmlns="http://schemas.openxmlformats.org/package/2006/relationships"><Relationship Id="rId3" Type="http://schemas.openxmlformats.org/officeDocument/2006/relationships/package" Target="../embeddings/Microsoft_Excel_Worksheet21.xlsx"/><Relationship Id="rId2" Type="http://schemas.microsoft.com/office/2011/relationships/chartColorStyle" Target="colors22.xml"/><Relationship Id="rId1" Type="http://schemas.microsoft.com/office/2011/relationships/chartStyle" Target="style22.xml"/></Relationships>
</file>

<file path=ppt/charts/_rels/chart23.xml.rels><?xml version="1.0" encoding="UTF-8" standalone="yes"?>
<Relationships xmlns="http://schemas.openxmlformats.org/package/2006/relationships"><Relationship Id="rId3" Type="http://schemas.openxmlformats.org/officeDocument/2006/relationships/package" Target="../embeddings/Microsoft_Excel_Worksheet22.xlsx"/><Relationship Id="rId2" Type="http://schemas.microsoft.com/office/2011/relationships/chartColorStyle" Target="colors23.xml"/><Relationship Id="rId1" Type="http://schemas.microsoft.com/office/2011/relationships/chartStyle" Target="style23.xml"/></Relationships>
</file>

<file path=ppt/charts/_rels/chart24.xml.rels><?xml version="1.0" encoding="UTF-8" standalone="yes"?>
<Relationships xmlns="http://schemas.openxmlformats.org/package/2006/relationships"><Relationship Id="rId3" Type="http://schemas.openxmlformats.org/officeDocument/2006/relationships/package" Target="../embeddings/Microsoft_Excel_Worksheet23.xlsx"/><Relationship Id="rId2" Type="http://schemas.microsoft.com/office/2011/relationships/chartColorStyle" Target="colors24.xml"/><Relationship Id="rId1" Type="http://schemas.microsoft.com/office/2011/relationships/chartStyle" Target="style24.xml"/></Relationships>
</file>

<file path=ppt/charts/_rels/chart25.xml.rels><?xml version="1.0" encoding="UTF-8" standalone="yes"?>
<Relationships xmlns="http://schemas.openxmlformats.org/package/2006/relationships"><Relationship Id="rId3" Type="http://schemas.openxmlformats.org/officeDocument/2006/relationships/package" Target="../embeddings/Microsoft_Excel_Worksheet24.xlsx"/><Relationship Id="rId2" Type="http://schemas.microsoft.com/office/2011/relationships/chartColorStyle" Target="colors25.xml"/><Relationship Id="rId1" Type="http://schemas.microsoft.com/office/2011/relationships/chartStyle" Target="style25.xml"/></Relationships>
</file>

<file path=ppt/charts/_rels/chart26.xml.rels><?xml version="1.0" encoding="UTF-8" standalone="yes"?>
<Relationships xmlns="http://schemas.openxmlformats.org/package/2006/relationships"><Relationship Id="rId3" Type="http://schemas.openxmlformats.org/officeDocument/2006/relationships/package" Target="../embeddings/Microsoft_Excel_Worksheet25.xlsx"/><Relationship Id="rId2" Type="http://schemas.microsoft.com/office/2011/relationships/chartColorStyle" Target="colors26.xml"/><Relationship Id="rId1" Type="http://schemas.microsoft.com/office/2011/relationships/chartStyle" Target="style26.xml"/></Relationships>
</file>

<file path=ppt/charts/_rels/chart27.xml.rels><?xml version="1.0" encoding="UTF-8" standalone="yes"?>
<Relationships xmlns="http://schemas.openxmlformats.org/package/2006/relationships"><Relationship Id="rId3" Type="http://schemas.openxmlformats.org/officeDocument/2006/relationships/package" Target="../embeddings/Microsoft_Excel_Worksheet26.xlsx"/><Relationship Id="rId2" Type="http://schemas.microsoft.com/office/2011/relationships/chartColorStyle" Target="colors27.xml"/><Relationship Id="rId1" Type="http://schemas.microsoft.com/office/2011/relationships/chartStyle" Target="style27.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Worksheet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Worksheet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1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0</c:v>
                </c:pt>
                <c:pt idx="1">
                  <c:v>0</c:v>
                </c:pt>
                <c:pt idx="2">
                  <c:v>0</c:v>
                </c:pt>
                <c:pt idx="3">
                  <c:v>5</c:v>
                </c:pt>
                <c:pt idx="4">
                  <c:v>10</c:v>
                </c:pt>
              </c:numCache>
            </c:numRef>
          </c:val>
          <c:smooth val="0"/>
          <c:extLst>
            <c:ext xmlns:c16="http://schemas.microsoft.com/office/drawing/2014/chart" uri="{C3380CC4-5D6E-409C-BE32-E72D297353CC}">
              <c16:uniqueId val="{00000000-A34F-421F-A18D-589E743CDBC6}"/>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Sheet1!$A$2:$A$18</c:f>
              <c:numCache>
                <c:formatCode>General</c:formatCode>
                <c:ptCount val="17"/>
                <c:pt idx="0">
                  <c:v>-10</c:v>
                </c:pt>
                <c:pt idx="1">
                  <c:v>-8.75</c:v>
                </c:pt>
                <c:pt idx="2">
                  <c:v>-7.5</c:v>
                </c:pt>
                <c:pt idx="3">
                  <c:v>-6.25</c:v>
                </c:pt>
                <c:pt idx="4">
                  <c:v>-5</c:v>
                </c:pt>
                <c:pt idx="5">
                  <c:v>-3.75</c:v>
                </c:pt>
                <c:pt idx="6">
                  <c:v>-2.5</c:v>
                </c:pt>
                <c:pt idx="7">
                  <c:v>-1.25</c:v>
                </c:pt>
                <c:pt idx="8">
                  <c:v>0</c:v>
                </c:pt>
                <c:pt idx="9">
                  <c:v>1.25</c:v>
                </c:pt>
                <c:pt idx="10">
                  <c:v>2.5</c:v>
                </c:pt>
                <c:pt idx="11">
                  <c:v>3.75</c:v>
                </c:pt>
                <c:pt idx="12">
                  <c:v>5</c:v>
                </c:pt>
                <c:pt idx="13">
                  <c:v>6.25</c:v>
                </c:pt>
                <c:pt idx="14">
                  <c:v>7.5</c:v>
                </c:pt>
                <c:pt idx="15">
                  <c:v>8.75</c:v>
                </c:pt>
                <c:pt idx="16">
                  <c:v>10</c:v>
                </c:pt>
              </c:numCache>
            </c:numRef>
          </c:cat>
          <c:val>
            <c:numRef>
              <c:f>Sheet1!$B$2:$B$18</c:f>
              <c:numCache>
                <c:formatCode>General</c:formatCode>
                <c:ptCount val="17"/>
                <c:pt idx="0">
                  <c:v>4.5397868702434395E-5</c:v>
                </c:pt>
                <c:pt idx="1">
                  <c:v>1.5843621910252592E-4</c:v>
                </c:pt>
                <c:pt idx="2">
                  <c:v>5.5277863692359955E-4</c:v>
                </c:pt>
                <c:pt idx="3">
                  <c:v>1.9267346633274757E-3</c:v>
                </c:pt>
                <c:pt idx="4">
                  <c:v>6.6928509242848554E-3</c:v>
                </c:pt>
                <c:pt idx="5">
                  <c:v>2.2977369910025615E-2</c:v>
                </c:pt>
                <c:pt idx="6">
                  <c:v>7.5858180021243546E-2</c:v>
                </c:pt>
                <c:pt idx="7">
                  <c:v>0.22270013882530884</c:v>
                </c:pt>
                <c:pt idx="8">
                  <c:v>0.5</c:v>
                </c:pt>
                <c:pt idx="9">
                  <c:v>0.77729986117469108</c:v>
                </c:pt>
                <c:pt idx="10">
                  <c:v>0.92414181997875655</c:v>
                </c:pt>
                <c:pt idx="11">
                  <c:v>0.97702263008997436</c:v>
                </c:pt>
                <c:pt idx="12">
                  <c:v>0.99330714907571527</c:v>
                </c:pt>
                <c:pt idx="13">
                  <c:v>0.99807326533667251</c:v>
                </c:pt>
                <c:pt idx="14">
                  <c:v>0.9994472213630764</c:v>
                </c:pt>
                <c:pt idx="15">
                  <c:v>0.9998415637808975</c:v>
                </c:pt>
                <c:pt idx="16">
                  <c:v>0.99995460213129761</c:v>
                </c:pt>
              </c:numCache>
            </c:numRef>
          </c:val>
          <c:smooth val="0"/>
          <c:extLst>
            <c:ext xmlns:c16="http://schemas.microsoft.com/office/drawing/2014/chart" uri="{C3380CC4-5D6E-409C-BE32-E72D297353CC}">
              <c16:uniqueId val="{00000000-1553-4A49-AA3D-7CDA02DB743C}"/>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1"/>
          <c:min val="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7037739124303808"/>
          <c:y val="8.4977610935169312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0.54402111088936977</c:v>
                </c:pt>
                <c:pt idx="1">
                  <c:v>7.5151120461809301E-2</c:v>
                </c:pt>
                <c:pt idx="2">
                  <c:v>-0.41211848524175659</c:v>
                </c:pt>
                <c:pt idx="3">
                  <c:v>-0.79848711262349026</c:v>
                </c:pt>
                <c:pt idx="4">
                  <c:v>-0.98935824662338179</c:v>
                </c:pt>
                <c:pt idx="5">
                  <c:v>-0.9379999767747389</c:v>
                </c:pt>
                <c:pt idx="6">
                  <c:v>-0.65698659871878906</c:v>
                </c:pt>
                <c:pt idx="7">
                  <c:v>-0.21511998808781552</c:v>
                </c:pt>
                <c:pt idx="8">
                  <c:v>0.27941549819892586</c:v>
                </c:pt>
                <c:pt idx="9">
                  <c:v>0.70554032557039192</c:v>
                </c:pt>
                <c:pt idx="10">
                  <c:v>0.95892427466313845</c:v>
                </c:pt>
                <c:pt idx="11">
                  <c:v>0.97753011766509701</c:v>
                </c:pt>
                <c:pt idx="12">
                  <c:v>0.7568024953079282</c:v>
                </c:pt>
                <c:pt idx="13">
                  <c:v>0.35078322768961984</c:v>
                </c:pt>
                <c:pt idx="14">
                  <c:v>-0.14112000805986721</c:v>
                </c:pt>
                <c:pt idx="15">
                  <c:v>-0.59847214410395655</c:v>
                </c:pt>
                <c:pt idx="16">
                  <c:v>-0.90929742682568171</c:v>
                </c:pt>
                <c:pt idx="17">
                  <c:v>-0.99749498660405445</c:v>
                </c:pt>
                <c:pt idx="18">
                  <c:v>-0.8414709848078965</c:v>
                </c:pt>
                <c:pt idx="19">
                  <c:v>-0.47942553860420301</c:v>
                </c:pt>
                <c:pt idx="20">
                  <c:v>0</c:v>
                </c:pt>
                <c:pt idx="21">
                  <c:v>0.47942553860420301</c:v>
                </c:pt>
                <c:pt idx="22">
                  <c:v>0.8414709848078965</c:v>
                </c:pt>
                <c:pt idx="23">
                  <c:v>0.99749498660405445</c:v>
                </c:pt>
                <c:pt idx="24">
                  <c:v>0.90929742682568171</c:v>
                </c:pt>
                <c:pt idx="25">
                  <c:v>0.59847214410395655</c:v>
                </c:pt>
                <c:pt idx="26">
                  <c:v>0.14112000805986721</c:v>
                </c:pt>
                <c:pt idx="27">
                  <c:v>-0.35078322768961984</c:v>
                </c:pt>
                <c:pt idx="28">
                  <c:v>-0.7568024953079282</c:v>
                </c:pt>
                <c:pt idx="29">
                  <c:v>-0.97753011766509701</c:v>
                </c:pt>
                <c:pt idx="30">
                  <c:v>-0.95892427466313845</c:v>
                </c:pt>
                <c:pt idx="31">
                  <c:v>-0.70554032557039192</c:v>
                </c:pt>
                <c:pt idx="32">
                  <c:v>-0.27941549819892586</c:v>
                </c:pt>
                <c:pt idx="33">
                  <c:v>0.21511998808781552</c:v>
                </c:pt>
                <c:pt idx="34">
                  <c:v>0.65698659871878906</c:v>
                </c:pt>
                <c:pt idx="35">
                  <c:v>0.9379999767747389</c:v>
                </c:pt>
                <c:pt idx="36">
                  <c:v>0.98935824662338179</c:v>
                </c:pt>
                <c:pt idx="37">
                  <c:v>0.79848711262349026</c:v>
                </c:pt>
                <c:pt idx="38">
                  <c:v>0.41211848524175659</c:v>
                </c:pt>
                <c:pt idx="39">
                  <c:v>-7.5151120461809301E-2</c:v>
                </c:pt>
                <c:pt idx="40">
                  <c:v>-0.54402111088936977</c:v>
                </c:pt>
              </c:numCache>
            </c:numRef>
          </c:val>
          <c:smooth val="0"/>
          <c:extLst>
            <c:ext xmlns:c16="http://schemas.microsoft.com/office/drawing/2014/chart" uri="{C3380CC4-5D6E-409C-BE32-E72D297353CC}">
              <c16:uniqueId val="{00000000-E183-4E59-A191-6EA545157D73}"/>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0.7568024953079282</c:v>
                </c:pt>
                <c:pt idx="1">
                  <c:v>0.57156131874234373</c:v>
                </c:pt>
                <c:pt idx="2">
                  <c:v>0.35078322768961984</c:v>
                </c:pt>
                <c:pt idx="3">
                  <c:v>0.10819513453010837</c:v>
                </c:pt>
                <c:pt idx="4">
                  <c:v>-0.14112000805986721</c:v>
                </c:pt>
                <c:pt idx="5">
                  <c:v>-0.38166099205233167</c:v>
                </c:pt>
                <c:pt idx="6">
                  <c:v>-0.59847214410395655</c:v>
                </c:pt>
                <c:pt idx="7">
                  <c:v>-0.7780731968879212</c:v>
                </c:pt>
                <c:pt idx="8">
                  <c:v>-0.90929742682568171</c:v>
                </c:pt>
                <c:pt idx="9">
                  <c:v>-0.98398594687393692</c:v>
                </c:pt>
                <c:pt idx="10">
                  <c:v>-0.99749498660405445</c:v>
                </c:pt>
                <c:pt idx="11">
                  <c:v>-0.9489846193555862</c:v>
                </c:pt>
                <c:pt idx="12">
                  <c:v>-0.8414709848078965</c:v>
                </c:pt>
                <c:pt idx="13">
                  <c:v>-0.68163876002333412</c:v>
                </c:pt>
                <c:pt idx="14">
                  <c:v>-0.47942553860420301</c:v>
                </c:pt>
                <c:pt idx="15">
                  <c:v>-0.24740395925452294</c:v>
                </c:pt>
                <c:pt idx="16">
                  <c:v>0</c:v>
                </c:pt>
                <c:pt idx="17">
                  <c:v>0.24740395925452294</c:v>
                </c:pt>
                <c:pt idx="18">
                  <c:v>0.47942553860420301</c:v>
                </c:pt>
                <c:pt idx="19">
                  <c:v>0.68163876002333412</c:v>
                </c:pt>
                <c:pt idx="20">
                  <c:v>0.8414709848078965</c:v>
                </c:pt>
                <c:pt idx="21">
                  <c:v>0.9489846193555862</c:v>
                </c:pt>
                <c:pt idx="22">
                  <c:v>0.99749498660405445</c:v>
                </c:pt>
                <c:pt idx="23">
                  <c:v>0.98398594687393692</c:v>
                </c:pt>
                <c:pt idx="24">
                  <c:v>0.90929742682568171</c:v>
                </c:pt>
                <c:pt idx="25">
                  <c:v>0.7780731968879212</c:v>
                </c:pt>
                <c:pt idx="26">
                  <c:v>0.59847214410395655</c:v>
                </c:pt>
                <c:pt idx="27">
                  <c:v>0.38166099205233167</c:v>
                </c:pt>
                <c:pt idx="28">
                  <c:v>0.14112000805986721</c:v>
                </c:pt>
                <c:pt idx="29">
                  <c:v>-0.10819513453010837</c:v>
                </c:pt>
                <c:pt idx="30">
                  <c:v>-0.35078322768961984</c:v>
                </c:pt>
                <c:pt idx="31">
                  <c:v>-0.57156131874234373</c:v>
                </c:pt>
                <c:pt idx="32">
                  <c:v>-0.7568024953079282</c:v>
                </c:pt>
                <c:pt idx="33">
                  <c:v>-0.8949893582285835</c:v>
                </c:pt>
                <c:pt idx="34">
                  <c:v>-0.97753011766509701</c:v>
                </c:pt>
                <c:pt idx="35">
                  <c:v>-0.99929278897537799</c:v>
                </c:pt>
                <c:pt idx="36">
                  <c:v>-0.95892427466313845</c:v>
                </c:pt>
                <c:pt idx="37">
                  <c:v>-0.85893449342659201</c:v>
                </c:pt>
                <c:pt idx="38">
                  <c:v>-0.70554032557039192</c:v>
                </c:pt>
                <c:pt idx="39">
                  <c:v>-0.50827907749925838</c:v>
                </c:pt>
                <c:pt idx="40">
                  <c:v>-0.27941549819892586</c:v>
                </c:pt>
              </c:numCache>
            </c:numRef>
          </c:val>
          <c:smooth val="0"/>
          <c:extLst>
            <c:ext xmlns:c16="http://schemas.microsoft.com/office/drawing/2014/chart" uri="{C3380CC4-5D6E-409C-BE32-E72D297353CC}">
              <c16:uniqueId val="{00000000-9431-4EF0-B034-19CA152AA93E}"/>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6581922045361094"/>
          <c:y val="6.970411656207573E-2"/>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Sheet1!$A$2:$A$42</c:f>
              <c:numCache>
                <c:formatCode>General</c:formatCode>
                <c:ptCount val="41"/>
                <c:pt idx="0">
                  <c:v>-10</c:v>
                </c:pt>
                <c:pt idx="1">
                  <c:v>-9.5</c:v>
                </c:pt>
                <c:pt idx="2">
                  <c:v>-9</c:v>
                </c:pt>
                <c:pt idx="3">
                  <c:v>-8.5</c:v>
                </c:pt>
                <c:pt idx="4">
                  <c:v>-8</c:v>
                </c:pt>
                <c:pt idx="5">
                  <c:v>-7.5</c:v>
                </c:pt>
                <c:pt idx="6">
                  <c:v>-7</c:v>
                </c:pt>
                <c:pt idx="7">
                  <c:v>-6.5</c:v>
                </c:pt>
                <c:pt idx="8">
                  <c:v>-6</c:v>
                </c:pt>
                <c:pt idx="9">
                  <c:v>-5.5</c:v>
                </c:pt>
                <c:pt idx="10">
                  <c:v>-5</c:v>
                </c:pt>
                <c:pt idx="11">
                  <c:v>-4.5</c:v>
                </c:pt>
                <c:pt idx="12">
                  <c:v>-4</c:v>
                </c:pt>
                <c:pt idx="13">
                  <c:v>-3.5</c:v>
                </c:pt>
                <c:pt idx="14">
                  <c:v>-3</c:v>
                </c:pt>
                <c:pt idx="15">
                  <c:v>-2.5</c:v>
                </c:pt>
                <c:pt idx="16">
                  <c:v>-2</c:v>
                </c:pt>
                <c:pt idx="17">
                  <c:v>-1.5</c:v>
                </c:pt>
                <c:pt idx="18">
                  <c:v>-1</c:v>
                </c:pt>
                <c:pt idx="19">
                  <c:v>-0.5</c:v>
                </c:pt>
                <c:pt idx="20">
                  <c:v>0</c:v>
                </c:pt>
                <c:pt idx="21">
                  <c:v>0.5</c:v>
                </c:pt>
                <c:pt idx="22">
                  <c:v>1</c:v>
                </c:pt>
                <c:pt idx="23">
                  <c:v>1.5</c:v>
                </c:pt>
                <c:pt idx="24">
                  <c:v>2</c:v>
                </c:pt>
                <c:pt idx="25">
                  <c:v>2.5</c:v>
                </c:pt>
                <c:pt idx="26">
                  <c:v>3</c:v>
                </c:pt>
                <c:pt idx="27">
                  <c:v>3.5</c:v>
                </c:pt>
                <c:pt idx="28">
                  <c:v>4</c:v>
                </c:pt>
                <c:pt idx="29">
                  <c:v>4.5</c:v>
                </c:pt>
                <c:pt idx="30">
                  <c:v>5</c:v>
                </c:pt>
                <c:pt idx="31">
                  <c:v>5.5</c:v>
                </c:pt>
                <c:pt idx="32">
                  <c:v>6</c:v>
                </c:pt>
                <c:pt idx="33">
                  <c:v>6.5</c:v>
                </c:pt>
                <c:pt idx="34">
                  <c:v>7</c:v>
                </c:pt>
                <c:pt idx="35">
                  <c:v>7.5</c:v>
                </c:pt>
                <c:pt idx="36">
                  <c:v>8</c:v>
                </c:pt>
                <c:pt idx="37">
                  <c:v>8.5</c:v>
                </c:pt>
                <c:pt idx="38">
                  <c:v>9</c:v>
                </c:pt>
                <c:pt idx="39">
                  <c:v>9.5</c:v>
                </c:pt>
                <c:pt idx="40">
                  <c:v>10</c:v>
                </c:pt>
              </c:numCache>
            </c:numRef>
          </c:cat>
          <c:val>
            <c:numRef>
              <c:f>Sheet1!$B$2:$B$42</c:f>
              <c:numCache>
                <c:formatCode>General</c:formatCode>
                <c:ptCount val="41"/>
                <c:pt idx="0">
                  <c:v>1.2008236061972979</c:v>
                </c:pt>
                <c:pt idx="1">
                  <c:v>0.54671243920415302</c:v>
                </c:pt>
                <c:pt idx="2">
                  <c:v>-0.16133525755213676</c:v>
                </c:pt>
                <c:pt idx="3">
                  <c:v>-0.79029197809338181</c:v>
                </c:pt>
                <c:pt idx="4">
                  <c:v>-1.2304782546832491</c:v>
                </c:pt>
                <c:pt idx="5">
                  <c:v>-1.4196609688270707</c:v>
                </c:pt>
                <c:pt idx="6">
                  <c:v>-1.3554587428227456</c:v>
                </c:pt>
                <c:pt idx="7">
                  <c:v>-1.0931931849757368</c:v>
                </c:pt>
                <c:pt idx="8">
                  <c:v>-0.72988192862675583</c:v>
                </c:pt>
                <c:pt idx="9">
                  <c:v>-0.37844562130354498</c:v>
                </c:pt>
                <c:pt idx="10">
                  <c:v>-0.138570711940916</c:v>
                </c:pt>
                <c:pt idx="11">
                  <c:v>-7.1454501690489197E-2</c:v>
                </c:pt>
                <c:pt idx="12">
                  <c:v>-0.18466848949996831</c:v>
                </c:pt>
                <c:pt idx="13">
                  <c:v>-0.43085553233371432</c:v>
                </c:pt>
                <c:pt idx="14">
                  <c:v>-0.72054554666407022</c:v>
                </c:pt>
                <c:pt idx="15">
                  <c:v>-0.94587610335847949</c:v>
                </c:pt>
                <c:pt idx="16">
                  <c:v>-1.0092974268256818</c:v>
                </c:pt>
                <c:pt idx="17">
                  <c:v>-0.85009102734953146</c:v>
                </c:pt>
                <c:pt idx="18">
                  <c:v>-0.46204544620369348</c:v>
                </c:pt>
                <c:pt idx="19">
                  <c:v>0.10221322141913111</c:v>
                </c:pt>
                <c:pt idx="20">
                  <c:v>0.74147098480789653</c:v>
                </c:pt>
                <c:pt idx="21">
                  <c:v>1.3284101579597891</c:v>
                </c:pt>
                <c:pt idx="22">
                  <c:v>1.7389659714119508</c:v>
                </c:pt>
                <c:pt idx="23">
                  <c:v>1.8814809334779912</c:v>
                </c:pt>
                <c:pt idx="24">
                  <c:v>1.7185948536513633</c:v>
                </c:pt>
                <c:pt idx="25">
                  <c:v>1.2765453409918777</c:v>
                </c:pt>
                <c:pt idx="26">
                  <c:v>0.63959215216382381</c:v>
                </c:pt>
                <c:pt idx="27">
                  <c:v>-6.9122235637288171E-2</c:v>
                </c:pt>
                <c:pt idx="28">
                  <c:v>-0.71568248724806094</c:v>
                </c:pt>
                <c:pt idx="29">
                  <c:v>-1.1857252521952055</c:v>
                </c:pt>
                <c:pt idx="30">
                  <c:v>-1.4097075023527583</c:v>
                </c:pt>
                <c:pt idx="31">
                  <c:v>-1.3771016443127357</c:v>
                </c:pt>
                <c:pt idx="32">
                  <c:v>-1.1362179935068542</c:v>
                </c:pt>
                <c:pt idx="33">
                  <c:v>-0.77986937014076796</c:v>
                </c:pt>
                <c:pt idx="34">
                  <c:v>-0.42054351894630793</c:v>
                </c:pt>
                <c:pt idx="35">
                  <c:v>-0.1612928122006391</c:v>
                </c:pt>
                <c:pt idx="36">
                  <c:v>-6.9566028039756672E-2</c:v>
                </c:pt>
                <c:pt idx="37">
                  <c:v>-0.16044738080310175</c:v>
                </c:pt>
                <c:pt idx="38">
                  <c:v>-0.39342184032863536</c:v>
                </c:pt>
                <c:pt idx="39">
                  <c:v>-0.68343019796106763</c:v>
                </c:pt>
                <c:pt idx="40">
                  <c:v>-0.92343660908829561</c:v>
                </c:pt>
              </c:numCache>
            </c:numRef>
          </c:val>
          <c:smooth val="0"/>
          <c:extLst>
            <c:ext xmlns:c16="http://schemas.microsoft.com/office/drawing/2014/chart" uri="{C3380CC4-5D6E-409C-BE32-E72D297353CC}">
              <c16:uniqueId val="{00000000-8195-438E-BBCA-81D2EFA667B5}"/>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tickMarkSkip val="4"/>
        <c:noMultiLvlLbl val="0"/>
      </c:catAx>
      <c:valAx>
        <c:axId val="800984520"/>
        <c:scaling>
          <c:orientation val="minMax"/>
          <c:max val="2"/>
          <c:min val="-2"/>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hart1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CB9-4B1A-94DC-7BC70270B949}"/>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619F-4960-A482-E2DC400C8ABE}"/>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poly"/>
            <c:order val="6"/>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4374-4AB1-AD7B-C92E9DADD40B}"/>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4374-4AB1-AD7B-C92E9DADD40B}"/>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57150" cap="rnd">
              <a:solidFill>
                <a:schemeClr val="tx1"/>
              </a:solidFill>
              <a:round/>
            </a:ln>
            <a:effectLst/>
          </c:spPr>
          <c:marker>
            <c:symbol val="circle"/>
            <c:size val="5"/>
            <c:spPr>
              <a:solidFill>
                <a:schemeClr val="accent1"/>
              </a:solidFill>
              <a:ln w="57150">
                <a:solidFill>
                  <a:schemeClr val="accent1"/>
                </a:solidFill>
              </a:ln>
              <a:effectLst/>
            </c:spPr>
          </c:marker>
          <c:trendline>
            <c:spPr>
              <a:ln w="57150" cap="rnd">
                <a:solidFill>
                  <a:srgbClr val="83BA24"/>
                </a:solidFill>
                <a:prstDash val="solid"/>
              </a:ln>
              <a:effectLst/>
            </c:spPr>
            <c:trendlineType val="linear"/>
            <c:dispRSqr val="0"/>
            <c:dispEq val="0"/>
          </c:trendline>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Sheet1!$B$2:$B$11</c:f>
              <c:numCache>
                <c:formatCode>General</c:formatCode>
                <c:ptCount val="10"/>
                <c:pt idx="0">
                  <c:v>0.2</c:v>
                </c:pt>
                <c:pt idx="1">
                  <c:v>0.1</c:v>
                </c:pt>
                <c:pt idx="2">
                  <c:v>0.2</c:v>
                </c:pt>
                <c:pt idx="3">
                  <c:v>0.5</c:v>
                </c:pt>
                <c:pt idx="4">
                  <c:v>0.3</c:v>
                </c:pt>
                <c:pt idx="5">
                  <c:v>0.7</c:v>
                </c:pt>
                <c:pt idx="6">
                  <c:v>0.5</c:v>
                </c:pt>
                <c:pt idx="7">
                  <c:v>0.8</c:v>
                </c:pt>
                <c:pt idx="8">
                  <c:v>0.7</c:v>
                </c:pt>
                <c:pt idx="9">
                  <c:v>0.8</c:v>
                </c:pt>
              </c:numCache>
            </c:numRef>
          </c:yVal>
          <c:smooth val="0"/>
          <c:extLst>
            <c:ext xmlns:c16="http://schemas.microsoft.com/office/drawing/2014/chart" uri="{C3380CC4-5D6E-409C-BE32-E72D297353CC}">
              <c16:uniqueId val="{00000001-0F94-4224-975C-24F8491D7792}"/>
            </c:ext>
          </c:extLst>
        </c:ser>
        <c:ser>
          <c:idx val="1"/>
          <c:order val="1"/>
          <c:tx>
            <c:strRef>
              <c:f>Sheet1!$C$1</c:f>
              <c:strCache>
                <c:ptCount val="1"/>
                <c:pt idx="0">
                  <c:v>New Y-Values</c:v>
                </c:pt>
              </c:strCache>
            </c:strRef>
          </c:tx>
          <c:spPr>
            <a:ln w="57150" cap="rnd">
              <a:noFill/>
              <a:round/>
            </a:ln>
            <a:effectLst/>
          </c:spPr>
          <c:marker>
            <c:symbol val="circle"/>
            <c:size val="9"/>
            <c:spPr>
              <a:solidFill>
                <a:schemeClr val="accent3"/>
              </a:solidFill>
              <a:ln w="57150">
                <a:noFill/>
              </a:ln>
              <a:effectLst/>
            </c:spPr>
          </c:marker>
          <c:xVal>
            <c:numRef>
              <c:f>Sheet1!$A$2:$A$11</c:f>
              <c:numCache>
                <c:formatCode>General</c:formatCode>
                <c:ptCount val="10"/>
                <c:pt idx="0">
                  <c:v>0.1</c:v>
                </c:pt>
                <c:pt idx="1">
                  <c:v>0.2</c:v>
                </c:pt>
                <c:pt idx="2">
                  <c:v>0.3</c:v>
                </c:pt>
                <c:pt idx="3">
                  <c:v>0.4</c:v>
                </c:pt>
                <c:pt idx="4">
                  <c:v>0.5</c:v>
                </c:pt>
                <c:pt idx="5">
                  <c:v>0.6</c:v>
                </c:pt>
                <c:pt idx="6">
                  <c:v>0.55000000000000004</c:v>
                </c:pt>
                <c:pt idx="7">
                  <c:v>0.7</c:v>
                </c:pt>
                <c:pt idx="8">
                  <c:v>0.8</c:v>
                </c:pt>
                <c:pt idx="9">
                  <c:v>0.9</c:v>
                </c:pt>
              </c:numCache>
            </c:numRef>
          </c:xVal>
          <c:yVal>
            <c:numRef>
              <c:f>Sheet1!$C$2:$C$11</c:f>
              <c:numCache>
                <c:formatCode>General</c:formatCode>
                <c:ptCount val="10"/>
                <c:pt idx="0">
                  <c:v>0</c:v>
                </c:pt>
                <c:pt idx="1">
                  <c:v>0.15</c:v>
                </c:pt>
                <c:pt idx="2">
                  <c:v>0.4</c:v>
                </c:pt>
                <c:pt idx="3">
                  <c:v>0.3</c:v>
                </c:pt>
                <c:pt idx="4">
                  <c:v>0.6</c:v>
                </c:pt>
                <c:pt idx="5">
                  <c:v>0.5</c:v>
                </c:pt>
                <c:pt idx="6">
                  <c:v>0.6</c:v>
                </c:pt>
                <c:pt idx="7">
                  <c:v>0.6</c:v>
                </c:pt>
                <c:pt idx="8">
                  <c:v>0.75</c:v>
                </c:pt>
                <c:pt idx="9">
                  <c:v>0.85</c:v>
                </c:pt>
              </c:numCache>
            </c:numRef>
          </c:yVal>
          <c:smooth val="0"/>
          <c:extLst>
            <c:ext xmlns:c16="http://schemas.microsoft.com/office/drawing/2014/chart" uri="{C3380CC4-5D6E-409C-BE32-E72D297353CC}">
              <c16:uniqueId val="{00000002-0F94-4224-975C-24F8491D7792}"/>
            </c:ext>
          </c:extLst>
        </c:ser>
        <c:dLbls>
          <c:showLegendKey val="0"/>
          <c:showVal val="0"/>
          <c:showCatName val="0"/>
          <c:showSerName val="0"/>
          <c:showPercent val="0"/>
          <c:showBubbleSize val="0"/>
        </c:dLbls>
        <c:axId val="965979152"/>
        <c:axId val="965974560"/>
      </c:scatterChart>
      <c:valAx>
        <c:axId val="965979152"/>
        <c:scaling>
          <c:orientation val="minMax"/>
        </c:scaling>
        <c:delete val="0"/>
        <c:axPos val="b"/>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4560"/>
        <c:crosses val="autoZero"/>
        <c:crossBetween val="midCat"/>
      </c:valAx>
      <c:valAx>
        <c:axId val="965974560"/>
        <c:scaling>
          <c:orientation val="minMax"/>
        </c:scaling>
        <c:delete val="0"/>
        <c:axPos val="l"/>
        <c:majorGridlines>
          <c:spPr>
            <a:ln w="9525" cap="flat" cmpd="sng" algn="ctr">
              <a:solidFill>
                <a:schemeClr val="bg2">
                  <a:lumMod val="20000"/>
                  <a:lumOff val="80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197" b="0" i="0" u="none" strike="noStrike" kern="1200" baseline="0">
                <a:solidFill>
                  <a:sysClr val="windowText" lastClr="000000"/>
                </a:solidFill>
                <a:latin typeface="+mn-lt"/>
                <a:ea typeface="+mn-ea"/>
                <a:cs typeface="+mn-cs"/>
              </a:defRPr>
            </a:pPr>
            <a:endParaRPr lang="en-US"/>
          </a:p>
        </c:txPr>
        <c:crossAx val="965979152"/>
        <c:crosses val="autoZero"/>
        <c:crossBetween val="midCat"/>
      </c:valAx>
      <c:spPr>
        <a:solidFill>
          <a:schemeClr val="tx1"/>
        </a:solidFill>
        <a:ln>
          <a:solidFill>
            <a:schemeClr val="bg2">
              <a:lumMod val="20000"/>
              <a:lumOff val="80000"/>
            </a:schemeClr>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2">
          <a:lumMod val="40000"/>
          <a:lumOff val="60000"/>
        </a:schemeClr>
      </a:solidFill>
    </a:ln>
    <a:effectLst/>
  </c:spPr>
  <c:txPr>
    <a:bodyPr/>
    <a:lstStyle/>
    <a:p>
      <a:pPr>
        <a:defRPr>
          <a:solidFill>
            <a:sysClr val="windowText" lastClr="000000"/>
          </a:solidFill>
        </a:defRPr>
      </a:pPr>
      <a:endParaRPr lang="en-US"/>
    </a:p>
  </c:txPr>
  <c:externalData r:id="rId3">
    <c:autoUpdate val="0"/>
  </c:externalData>
</c:chartSpace>
</file>

<file path=ppt/charts/chart1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r>
              <a:rPr lang="en-US"/>
              <a:t>每 Epoch 的均方誤差</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bg1"/>
              </a:solidFill>
              <a:latin typeface="+mn-lt"/>
              <a:ea typeface="+mn-ea"/>
              <a:cs typeface="+mn-cs"/>
            </a:defRPr>
          </a:pPr>
          <a:endParaRPr lang="en-US"/>
        </a:p>
      </c:txPr>
    </c:title>
    <c:autoTitleDeleted val="0"/>
    <c:plotArea>
      <c:layout>
        <c:manualLayout>
          <c:layoutTarget val="inner"/>
          <c:xMode val="edge"/>
          <c:yMode val="edge"/>
          <c:x val="0.16610492653935499"/>
          <c:y val="0.14956991377249751"/>
          <c:w val="0.80017859836485961"/>
          <c:h val="0.44243799631718267"/>
        </c:manualLayout>
      </c:layout>
      <c:lineChart>
        <c:grouping val="standard"/>
        <c:varyColors val="0"/>
        <c:ser>
          <c:idx val="0"/>
          <c:order val="0"/>
          <c:tx>
            <c:strRef>
              <c:f>Sheet1!$B$1</c:f>
              <c:strCache>
                <c:ptCount val="1"/>
                <c:pt idx="0">
                  <c:v>Training MSE</c:v>
                </c:pt>
              </c:strCache>
            </c:strRef>
          </c:tx>
          <c:spPr>
            <a:ln w="28575" cap="rnd">
              <a:solidFill>
                <a:schemeClr val="accent1"/>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Sheet1!$B$2:$B$11</c:f>
              <c:numCache>
                <c:formatCode>General</c:formatCode>
                <c:ptCount val="10"/>
                <c:pt idx="0">
                  <c:v>51.2</c:v>
                </c:pt>
                <c:pt idx="1">
                  <c:v>25.6</c:v>
                </c:pt>
                <c:pt idx="2">
                  <c:v>12.8</c:v>
                </c:pt>
                <c:pt idx="3">
                  <c:v>6.4</c:v>
                </c:pt>
                <c:pt idx="4">
                  <c:v>3.2</c:v>
                </c:pt>
                <c:pt idx="5">
                  <c:v>1.6</c:v>
                </c:pt>
                <c:pt idx="6">
                  <c:v>0.8</c:v>
                </c:pt>
                <c:pt idx="7">
                  <c:v>0.4</c:v>
                </c:pt>
                <c:pt idx="8">
                  <c:v>0.2</c:v>
                </c:pt>
                <c:pt idx="9">
                  <c:v>0.1</c:v>
                </c:pt>
              </c:numCache>
            </c:numRef>
          </c:val>
          <c:smooth val="1"/>
          <c:extLst>
            <c:ext xmlns:c16="http://schemas.microsoft.com/office/drawing/2014/chart" uri="{C3380CC4-5D6E-409C-BE32-E72D297353CC}">
              <c16:uniqueId val="{00000000-1566-409F-AD13-05B39CCAF5BF}"/>
            </c:ext>
          </c:extLst>
        </c:ser>
        <c:ser>
          <c:idx val="1"/>
          <c:order val="1"/>
          <c:tx>
            <c:strRef>
              <c:f>Sheet1!$C$1</c:f>
              <c:strCache>
                <c:ptCount val="1"/>
                <c:pt idx="0">
                  <c:v>Validation MSE - Expected</c:v>
                </c:pt>
              </c:strCache>
            </c:strRef>
          </c:tx>
          <c:spPr>
            <a:ln w="28575" cap="rnd">
              <a:solidFill>
                <a:schemeClr val="tx2">
                  <a:lumMod val="75000"/>
                </a:schemeClr>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Sheet1!$C$2:$C$11</c:f>
              <c:numCache>
                <c:formatCode>General</c:formatCode>
                <c:ptCount val="10"/>
                <c:pt idx="0">
                  <c:v>55</c:v>
                </c:pt>
                <c:pt idx="1">
                  <c:v>30</c:v>
                </c:pt>
                <c:pt idx="2">
                  <c:v>18</c:v>
                </c:pt>
                <c:pt idx="3">
                  <c:v>10</c:v>
                </c:pt>
                <c:pt idx="4">
                  <c:v>5</c:v>
                </c:pt>
                <c:pt idx="5">
                  <c:v>3</c:v>
                </c:pt>
                <c:pt idx="6">
                  <c:v>2</c:v>
                </c:pt>
                <c:pt idx="7">
                  <c:v>1.5</c:v>
                </c:pt>
                <c:pt idx="8">
                  <c:v>1</c:v>
                </c:pt>
                <c:pt idx="9">
                  <c:v>0.75</c:v>
                </c:pt>
              </c:numCache>
            </c:numRef>
          </c:val>
          <c:smooth val="1"/>
          <c:extLst>
            <c:ext xmlns:c16="http://schemas.microsoft.com/office/drawing/2014/chart" uri="{C3380CC4-5D6E-409C-BE32-E72D297353CC}">
              <c16:uniqueId val="{00000001-1566-409F-AD13-05B39CCAF5BF}"/>
            </c:ext>
          </c:extLst>
        </c:ser>
        <c:ser>
          <c:idx val="2"/>
          <c:order val="2"/>
          <c:tx>
            <c:strRef>
              <c:f>Sheet1!$D$1</c:f>
              <c:strCache>
                <c:ptCount val="1"/>
                <c:pt idx="0">
                  <c:v>Validation MSE - Overfitting</c:v>
                </c:pt>
              </c:strCache>
            </c:strRef>
          </c:tx>
          <c:spPr>
            <a:ln w="28575" cap="rnd">
              <a:solidFill>
                <a:schemeClr val="accent3"/>
              </a:solidFill>
              <a:round/>
            </a:ln>
            <a:effectLst/>
          </c:spPr>
          <c:marker>
            <c:symbol val="none"/>
          </c:marker>
          <c:cat>
            <c:numRef>
              <c:f>Sheet1!$A$2:$A$11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Sheet1!$D$2:$D$11</c:f>
              <c:numCache>
                <c:formatCode>General</c:formatCode>
                <c:ptCount val="10"/>
                <c:pt idx="0">
                  <c:v>55</c:v>
                </c:pt>
                <c:pt idx="1">
                  <c:v>30</c:v>
                </c:pt>
                <c:pt idx="2">
                  <c:v>18</c:v>
                </c:pt>
                <c:pt idx="3">
                  <c:v>10</c:v>
                </c:pt>
                <c:pt idx="4">
                  <c:v>7</c:v>
                </c:pt>
                <c:pt idx="5">
                  <c:v>10</c:v>
                </c:pt>
                <c:pt idx="6">
                  <c:v>15</c:v>
                </c:pt>
                <c:pt idx="7">
                  <c:v>20</c:v>
                </c:pt>
                <c:pt idx="8">
                  <c:v>30</c:v>
                </c:pt>
                <c:pt idx="9">
                  <c:v>40</c:v>
                </c:pt>
              </c:numCache>
            </c:numRef>
          </c:val>
          <c:smooth val="1"/>
          <c:extLst>
            <c:ext xmlns:c16="http://schemas.microsoft.com/office/drawing/2014/chart" uri="{C3380CC4-5D6E-409C-BE32-E72D297353CC}">
              <c16:uniqueId val="{00000002-1566-409F-AD13-05B39CCAF5BF}"/>
            </c:ext>
          </c:extLst>
        </c:ser>
        <c:dLbls>
          <c:showLegendKey val="0"/>
          <c:showVal val="0"/>
          <c:showCatName val="0"/>
          <c:showSerName val="0"/>
          <c:showPercent val="0"/>
          <c:showBubbleSize val="0"/>
        </c:dLbls>
        <c:smooth val="0"/>
        <c:axId val="967265352"/>
        <c:axId val="967265680"/>
      </c:lineChart>
      <c:catAx>
        <c:axId val="96726535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Epoch</a:t>
                </a:r>
              </a:p>
            </c:rich>
          </c:tx>
          <c:overlay val="0"/>
          <c:spPr>
            <a:noFill/>
            <a:ln>
              <a:noFill/>
            </a:ln>
            <a:effectLst/>
          </c:spPr>
          <c:txPr>
            <a:bodyPr rot="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680"/>
        <c:crosses val="autoZero"/>
        <c:auto val="1"/>
        <c:lblAlgn val="ctr"/>
        <c:lblOffset val="100"/>
        <c:noMultiLvlLbl val="0"/>
      </c:catAx>
      <c:valAx>
        <c:axId val="967265680"/>
        <c:scaling>
          <c:orientation val="minMax"/>
        </c:scaling>
        <c:delete val="0"/>
        <c:axPos val="l"/>
        <c:majorGridlines>
          <c:spPr>
            <a:ln w="9525" cap="flat" cmpd="sng" algn="ctr">
              <a:solidFill>
                <a:schemeClr val="tx1">
                  <a:lumMod val="7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r>
                  <a:rPr lang="en-US"/>
                  <a:t>均方誤差</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crossAx val="9672653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1"/>
      </a:solidFill>
    </a:ln>
    <a:effectLst/>
  </c:spPr>
  <c:txPr>
    <a:bodyPr/>
    <a:lstStyle/>
    <a:p>
      <a:pPr>
        <a:defRPr>
          <a:solidFill>
            <a:schemeClr val="bg1"/>
          </a:solidFill>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20.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BC23-40EF-B9D9-EA79FC1337A5}"/>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4-BC23-40EF-B9D9-EA79FC1337A5}"/>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EA73-47A4-AB00-7DCE4819E4F2}"/>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EA73-47A4-AB00-7DCE4819E4F2}"/>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a:t>交叉熵</a:t>
            </a:r>
          </a:p>
          <a:p>
            <a:pPr>
              <a:defRPr sz="1800"/>
            </a:pPr>
            <a:r>
              <a:rPr lang="en-US" sz="1800"/>
              <a:t>藍色點預測</a:t>
            </a: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指派機率</a:t>
                </a:r>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損失</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交叉熵</a:t>
            </a:r>
            <a:endParaRPr lang="en-US">
              <a:effectLst/>
            </a:endParaRPr>
          </a:p>
          <a:p>
            <a:pPr>
              <a:defRPr sz="1800"/>
            </a:pPr>
            <a:r>
              <a:rPr lang="en-US" sz="1800" b="0" i="0" baseline="0">
                <a:effectLst/>
              </a:rPr>
              <a:t>藍色點預測</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指派機率</a:t>
                </a:r>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損失</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2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r>
              <a:rPr lang="en-US" sz="1800" b="0" i="0" baseline="0">
                <a:effectLst/>
              </a:rPr>
              <a:t>交叉熵</a:t>
            </a:r>
            <a:endParaRPr lang="en-US">
              <a:effectLst/>
            </a:endParaRPr>
          </a:p>
          <a:p>
            <a:pPr>
              <a:defRPr sz="1800"/>
            </a:pPr>
            <a:r>
              <a:rPr lang="en-US" sz="1800" b="0" i="0" baseline="0">
                <a:effectLst/>
              </a:rPr>
              <a:t>藍色點預測</a:t>
            </a:r>
            <a:endParaRPr lang="en-US">
              <a:effectLst/>
            </a:endParaRPr>
          </a:p>
        </c:rich>
      </c:tx>
      <c:layout>
        <c:manualLayout>
          <c:xMode val="edge"/>
          <c:yMode val="edge"/>
          <c:x val="0.25715913849248873"/>
          <c:y val="2.5729005367975424E-2"/>
        </c:manualLayout>
      </c:layout>
      <c:overlay val="0"/>
      <c:spPr>
        <a:noFill/>
        <a:ln>
          <a:noFill/>
        </a:ln>
        <a:effectLst/>
      </c:spPr>
      <c:txPr>
        <a:bodyPr rot="0" spcFirstLastPara="1" vertOverflow="ellipsis" vert="horz" wrap="square" anchor="ctr" anchorCtr="1"/>
        <a:lstStyle/>
        <a:p>
          <a:pPr>
            <a:defRPr sz="1800" b="0" i="0" u="none" strike="noStrike" kern="1200" spc="0" baseline="0">
              <a:solidFill>
                <a:schemeClr val="bg1"/>
              </a:solidFill>
              <a:latin typeface="+mn-lt"/>
              <a:ea typeface="+mn-ea"/>
              <a:cs typeface="+mn-cs"/>
            </a:defRPr>
          </a:pPr>
          <a:endParaRPr lang="en-US"/>
        </a:p>
      </c:txPr>
    </c:title>
    <c:autoTitleDeleted val="0"/>
    <c:plotArea>
      <c:layout/>
      <c:lineChart>
        <c:grouping val="standard"/>
        <c:varyColors val="0"/>
        <c:ser>
          <c:idx val="0"/>
          <c:order val="0"/>
          <c:tx>
            <c:strRef>
              <c:f>Sheet1!$B$1</c:f>
              <c:strCache>
                <c:ptCount val="1"/>
                <c:pt idx="0">
                  <c:v>Loss if True</c:v>
                </c:pt>
              </c:strCache>
            </c:strRef>
          </c:tx>
          <c:spPr>
            <a:ln w="63500" cap="rnd">
              <a:solidFill>
                <a:schemeClr val="accent1"/>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Sheet1!$B$2:$B$28</c:f>
              <c:numCache>
                <c:formatCode>General</c:formatCode>
                <c:ptCount val="27"/>
                <c:pt idx="0">
                  <c:v>5</c:v>
                </c:pt>
                <c:pt idx="1">
                  <c:v>4</c:v>
                </c:pt>
                <c:pt idx="2">
                  <c:v>3</c:v>
                </c:pt>
                <c:pt idx="3">
                  <c:v>2</c:v>
                </c:pt>
                <c:pt idx="4">
                  <c:v>1.3010299956639813</c:v>
                </c:pt>
                <c:pt idx="5">
                  <c:v>1</c:v>
                </c:pt>
                <c:pt idx="6">
                  <c:v>0.82390874094431876</c:v>
                </c:pt>
                <c:pt idx="7">
                  <c:v>0.69897000433601875</c:v>
                </c:pt>
                <c:pt idx="8">
                  <c:v>0.6020599913279624</c:v>
                </c:pt>
                <c:pt idx="9">
                  <c:v>0.52287874528033762</c:v>
                </c:pt>
                <c:pt idx="10">
                  <c:v>0.45593195564972439</c:v>
                </c:pt>
                <c:pt idx="11">
                  <c:v>0.3979400086720376</c:v>
                </c:pt>
                <c:pt idx="12">
                  <c:v>0.34678748622465633</c:v>
                </c:pt>
                <c:pt idx="13">
                  <c:v>0.3010299956639812</c:v>
                </c:pt>
                <c:pt idx="14">
                  <c:v>0.25963731050575611</c:v>
                </c:pt>
                <c:pt idx="15">
                  <c:v>0.22184874961635639</c:v>
                </c:pt>
                <c:pt idx="16">
                  <c:v>0.18708664335714442</c:v>
                </c:pt>
                <c:pt idx="17">
                  <c:v>0.15490195998574319</c:v>
                </c:pt>
                <c:pt idx="18">
                  <c:v>0.12493873660829995</c:v>
                </c:pt>
                <c:pt idx="19">
                  <c:v>9.6910013008056392E-2</c:v>
                </c:pt>
                <c:pt idx="20">
                  <c:v>7.0581074285707285E-2</c:v>
                </c:pt>
                <c:pt idx="21">
                  <c:v>4.5757490560675115E-2</c:v>
                </c:pt>
                <c:pt idx="22">
                  <c:v>2.2276394711152253E-2</c:v>
                </c:pt>
                <c:pt idx="23">
                  <c:v>4.3648054024500883E-3</c:v>
                </c:pt>
                <c:pt idx="24">
                  <c:v>4.3451177401769168E-4</c:v>
                </c:pt>
                <c:pt idx="25">
                  <c:v>4.3431619807505604E-5</c:v>
                </c:pt>
                <c:pt idx="26">
                  <c:v>4.3429665338816141E-6</c:v>
                </c:pt>
              </c:numCache>
            </c:numRef>
          </c:val>
          <c:smooth val="1"/>
          <c:extLst>
            <c:ext xmlns:c16="http://schemas.microsoft.com/office/drawing/2014/chart" uri="{C3380CC4-5D6E-409C-BE32-E72D297353CC}">
              <c16:uniqueId val="{00000000-488F-4D08-8751-08966BAE86DE}"/>
            </c:ext>
          </c:extLst>
        </c:ser>
        <c:ser>
          <c:idx val="1"/>
          <c:order val="1"/>
          <c:tx>
            <c:strRef>
              <c:f>Sheet1!$C$1</c:f>
              <c:strCache>
                <c:ptCount val="1"/>
                <c:pt idx="0">
                  <c:v>Loss if False</c:v>
                </c:pt>
              </c:strCache>
            </c:strRef>
          </c:tx>
          <c:spPr>
            <a:ln w="53975" cap="rnd">
              <a:solidFill>
                <a:schemeClr val="accent3"/>
              </a:solidFill>
              <a:round/>
            </a:ln>
            <a:effectLst/>
          </c:spPr>
          <c:marker>
            <c:symbol val="none"/>
          </c:marker>
          <c:cat>
            <c:numRef>
              <c:f>Sheet1!$A$2:$A$28</c:f>
              <c:numCache>
                <c:formatCode>General</c:formatCode>
                <c:ptCount val="27"/>
                <c:pt idx="0">
                  <c:v>1.0000000000000001E-5</c:v>
                </c:pt>
                <c:pt idx="1">
                  <c:v>1E-4</c:v>
                </c:pt>
                <c:pt idx="2">
                  <c:v>1E-3</c:v>
                </c:pt>
                <c:pt idx="3">
                  <c:v>0.01</c:v>
                </c:pt>
                <c:pt idx="4">
                  <c:v>0.05</c:v>
                </c:pt>
                <c:pt idx="5">
                  <c:v>0.1</c:v>
                </c:pt>
                <c:pt idx="6">
                  <c:v>0.15</c:v>
                </c:pt>
                <c:pt idx="7">
                  <c:v>0.2</c:v>
                </c:pt>
                <c:pt idx="8">
                  <c:v>0.25</c:v>
                </c:pt>
                <c:pt idx="9">
                  <c:v>0.3</c:v>
                </c:pt>
                <c:pt idx="10">
                  <c:v>0.35</c:v>
                </c:pt>
                <c:pt idx="11">
                  <c:v>0.4</c:v>
                </c:pt>
                <c:pt idx="12">
                  <c:v>0.45</c:v>
                </c:pt>
                <c:pt idx="13">
                  <c:v>0.5</c:v>
                </c:pt>
                <c:pt idx="14">
                  <c:v>0.55000000000000004</c:v>
                </c:pt>
                <c:pt idx="15">
                  <c:v>0.6</c:v>
                </c:pt>
                <c:pt idx="16">
                  <c:v>0.65</c:v>
                </c:pt>
                <c:pt idx="17">
                  <c:v>0.7</c:v>
                </c:pt>
                <c:pt idx="18">
                  <c:v>0.75</c:v>
                </c:pt>
                <c:pt idx="19">
                  <c:v>0.8</c:v>
                </c:pt>
                <c:pt idx="20">
                  <c:v>0.85</c:v>
                </c:pt>
                <c:pt idx="21">
                  <c:v>0.9</c:v>
                </c:pt>
                <c:pt idx="22">
                  <c:v>0.95</c:v>
                </c:pt>
                <c:pt idx="23">
                  <c:v>0.99</c:v>
                </c:pt>
                <c:pt idx="24">
                  <c:v>0.999</c:v>
                </c:pt>
                <c:pt idx="25">
                  <c:v>0.99990000000000001</c:v>
                </c:pt>
                <c:pt idx="26">
                  <c:v>0.99999000000000005</c:v>
                </c:pt>
              </c:numCache>
            </c:numRef>
          </c:cat>
          <c:val>
            <c:numRef>
              <c:f>Sheet1!$C$2:$C$28</c:f>
              <c:numCache>
                <c:formatCode>General</c:formatCode>
                <c:ptCount val="27"/>
                <c:pt idx="0">
                  <c:v>4.3429665338816141E-6</c:v>
                </c:pt>
                <c:pt idx="1">
                  <c:v>4.3431619807505604E-5</c:v>
                </c:pt>
                <c:pt idx="2">
                  <c:v>4.3451177401769168E-4</c:v>
                </c:pt>
                <c:pt idx="3">
                  <c:v>4.3648054024500883E-3</c:v>
                </c:pt>
                <c:pt idx="4">
                  <c:v>2.2276394711152253E-2</c:v>
                </c:pt>
                <c:pt idx="5">
                  <c:v>4.5757490560675115E-2</c:v>
                </c:pt>
                <c:pt idx="6">
                  <c:v>7.0581074285707285E-2</c:v>
                </c:pt>
                <c:pt idx="7">
                  <c:v>9.6910013008056392E-2</c:v>
                </c:pt>
                <c:pt idx="8">
                  <c:v>0.12493873660829995</c:v>
                </c:pt>
                <c:pt idx="9">
                  <c:v>0.15490195998574319</c:v>
                </c:pt>
                <c:pt idx="10">
                  <c:v>0.18708664335714442</c:v>
                </c:pt>
                <c:pt idx="11">
                  <c:v>0.22184874961635639</c:v>
                </c:pt>
                <c:pt idx="12">
                  <c:v>0.25963731050575611</c:v>
                </c:pt>
                <c:pt idx="13">
                  <c:v>0.3010299956639812</c:v>
                </c:pt>
                <c:pt idx="14">
                  <c:v>0.34678748622465638</c:v>
                </c:pt>
                <c:pt idx="15">
                  <c:v>0.3979400086720376</c:v>
                </c:pt>
                <c:pt idx="16">
                  <c:v>0.45593195564972439</c:v>
                </c:pt>
                <c:pt idx="17">
                  <c:v>0.52287874528033751</c:v>
                </c:pt>
                <c:pt idx="18">
                  <c:v>0.6020599913279624</c:v>
                </c:pt>
                <c:pt idx="19">
                  <c:v>0.69897000433601886</c:v>
                </c:pt>
                <c:pt idx="20">
                  <c:v>0.82390874094431865</c:v>
                </c:pt>
                <c:pt idx="21">
                  <c:v>1</c:v>
                </c:pt>
                <c:pt idx="22">
                  <c:v>1.3010299956639808</c:v>
                </c:pt>
                <c:pt idx="23">
                  <c:v>1.9999999999999996</c:v>
                </c:pt>
                <c:pt idx="24">
                  <c:v>2.9999999999999996</c:v>
                </c:pt>
                <c:pt idx="25">
                  <c:v>4.000000000000048</c:v>
                </c:pt>
                <c:pt idx="26">
                  <c:v>5.0000000000019762</c:v>
                </c:pt>
              </c:numCache>
            </c:numRef>
          </c:val>
          <c:smooth val="1"/>
          <c:extLst>
            <c:ext xmlns:c16="http://schemas.microsoft.com/office/drawing/2014/chart" uri="{C3380CC4-5D6E-409C-BE32-E72D297353CC}">
              <c16:uniqueId val="{00000001-488F-4D08-8751-08966BAE86DE}"/>
            </c:ext>
          </c:extLst>
        </c:ser>
        <c:dLbls>
          <c:showLegendKey val="0"/>
          <c:showVal val="0"/>
          <c:showCatName val="0"/>
          <c:showSerName val="0"/>
          <c:showPercent val="0"/>
          <c:showBubbleSize val="0"/>
        </c:dLbls>
        <c:smooth val="0"/>
        <c:axId val="967256824"/>
        <c:axId val="967254528"/>
      </c:lineChart>
      <c:catAx>
        <c:axId val="967256824"/>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指派機率</a:t>
                </a:r>
              </a:p>
            </c:rich>
          </c:tx>
          <c:layout>
            <c:manualLayout>
              <c:xMode val="edge"/>
              <c:yMode val="edge"/>
              <c:x val="0.28687251917466738"/>
              <c:y val="0.79926967316917708"/>
            </c:manualLayout>
          </c:layout>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0.00"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4528"/>
        <c:crosses val="autoZero"/>
        <c:auto val="1"/>
        <c:lblAlgn val="ctr"/>
        <c:lblOffset val="100"/>
        <c:noMultiLvlLbl val="0"/>
      </c:catAx>
      <c:valAx>
        <c:axId val="96725452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r>
                  <a:rPr lang="en-US" sz="1600"/>
                  <a:t>損失</a:t>
                </a:r>
              </a:p>
            </c:rich>
          </c:tx>
          <c:overlay val="0"/>
          <c:spPr>
            <a:noFill/>
            <a:ln>
              <a:noFill/>
            </a:ln>
            <a:effectLst/>
          </c:spPr>
          <c:txPr>
            <a:bodyPr rot="-54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400" b="0" i="0" u="none" strike="noStrike" kern="1200" baseline="0">
                <a:solidFill>
                  <a:schemeClr val="bg1"/>
                </a:solidFill>
                <a:latin typeface="+mn-lt"/>
                <a:ea typeface="+mn-ea"/>
                <a:cs typeface="+mn-cs"/>
              </a:defRPr>
            </a:pPr>
            <a:endParaRPr lang="en-US"/>
          </a:p>
        </c:txPr>
        <c:crossAx val="96725682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solidFill>
            <a:schemeClr val="bg1"/>
          </a:solidFill>
        </a:defRPr>
      </a:pPr>
      <a:endParaRPr lang="en-US"/>
    </a:p>
  </c:txPr>
  <c:externalData r:id="rId3">
    <c:autoUpdate val="0"/>
  </c:externalData>
</c:chartSpace>
</file>

<file path=ppt/charts/chart2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scatterChart>
        <c:scatterStyle val="lineMarker"/>
        <c:varyColors val="0"/>
        <c:ser>
          <c:idx val="0"/>
          <c:order val="0"/>
          <c:tx>
            <c:strRef>
              <c:f>Sheet1!$B$1</c:f>
              <c:strCache>
                <c:ptCount val="1"/>
                <c:pt idx="0">
                  <c:v>Y-Red</c:v>
                </c:pt>
              </c:strCache>
            </c:strRef>
          </c:tx>
          <c:spPr>
            <a:ln w="28575" cap="rnd">
              <a:noFill/>
              <a:round/>
            </a:ln>
            <a:effectLst/>
          </c:spPr>
          <c:marker>
            <c:symbol val="circle"/>
            <c:size val="15"/>
            <c:spPr>
              <a:solidFill>
                <a:schemeClr val="accent1"/>
              </a:solidFill>
              <a:ln w="9525">
                <a:solidFill>
                  <a:schemeClr val="accent1"/>
                </a:solidFill>
              </a:ln>
              <a:effectLst/>
            </c:spPr>
          </c:marker>
          <c:xVal>
            <c:numRef>
              <c:f>Sheet1!$A$2:$A$5</c:f>
              <c:numCache>
                <c:formatCode>General</c:formatCode>
                <c:ptCount val="4"/>
                <c:pt idx="0">
                  <c:v>1</c:v>
                </c:pt>
                <c:pt idx="1">
                  <c:v>1</c:v>
                </c:pt>
                <c:pt idx="2">
                  <c:v>2</c:v>
                </c:pt>
                <c:pt idx="3">
                  <c:v>0.5</c:v>
                </c:pt>
              </c:numCache>
            </c:numRef>
          </c:xVal>
          <c:yVal>
            <c:numRef>
              <c:f>Sheet1!$B$2:$B$5</c:f>
              <c:numCache>
                <c:formatCode>General</c:formatCode>
                <c:ptCount val="4"/>
                <c:pt idx="0">
                  <c:v>1</c:v>
                </c:pt>
                <c:pt idx="1">
                  <c:v>2</c:v>
                </c:pt>
                <c:pt idx="2">
                  <c:v>1</c:v>
                </c:pt>
                <c:pt idx="3">
                  <c:v>0.5</c:v>
                </c:pt>
              </c:numCache>
            </c:numRef>
          </c:yVal>
          <c:smooth val="0"/>
          <c:extLst>
            <c:ext xmlns:c16="http://schemas.microsoft.com/office/drawing/2014/chart" uri="{C3380CC4-5D6E-409C-BE32-E72D297353CC}">
              <c16:uniqueId val="{00000000-82B7-4B88-AEED-4EBFC5D60EFD}"/>
            </c:ext>
          </c:extLst>
        </c:ser>
        <c:ser>
          <c:idx val="1"/>
          <c:order val="1"/>
          <c:tx>
            <c:strRef>
              <c:f>Sheet1!$D$1</c:f>
              <c:strCache>
                <c:ptCount val="1"/>
                <c:pt idx="0">
                  <c:v>Y-Blue</c:v>
                </c:pt>
              </c:strCache>
            </c:strRef>
          </c:tx>
          <c:spPr>
            <a:ln w="25400" cap="rnd">
              <a:noFill/>
              <a:round/>
            </a:ln>
            <a:effectLst/>
          </c:spPr>
          <c:marker>
            <c:symbol val="circle"/>
            <c:size val="15"/>
            <c:spPr>
              <a:solidFill>
                <a:schemeClr val="accent5"/>
              </a:solidFill>
              <a:ln w="9525">
                <a:solidFill>
                  <a:schemeClr val="accent2"/>
                </a:solidFill>
              </a:ln>
              <a:effectLst/>
            </c:spPr>
          </c:marker>
          <c:xVal>
            <c:numRef>
              <c:f>Sheet1!$C$2:$C$5</c:f>
              <c:numCache>
                <c:formatCode>General</c:formatCode>
                <c:ptCount val="4"/>
                <c:pt idx="0">
                  <c:v>2</c:v>
                </c:pt>
                <c:pt idx="1">
                  <c:v>3</c:v>
                </c:pt>
                <c:pt idx="2">
                  <c:v>3</c:v>
                </c:pt>
                <c:pt idx="3">
                  <c:v>2.5</c:v>
                </c:pt>
              </c:numCache>
            </c:numRef>
          </c:xVal>
          <c:yVal>
            <c:numRef>
              <c:f>Sheet1!$D$2:$D$5</c:f>
              <c:numCache>
                <c:formatCode>General</c:formatCode>
                <c:ptCount val="4"/>
                <c:pt idx="0">
                  <c:v>3</c:v>
                </c:pt>
                <c:pt idx="1">
                  <c:v>3</c:v>
                </c:pt>
                <c:pt idx="2">
                  <c:v>2</c:v>
                </c:pt>
                <c:pt idx="3">
                  <c:v>2.5</c:v>
                </c:pt>
              </c:numCache>
            </c:numRef>
          </c:yVal>
          <c:smooth val="0"/>
          <c:extLst>
            <c:ext xmlns:c16="http://schemas.microsoft.com/office/drawing/2014/chart" uri="{C3380CC4-5D6E-409C-BE32-E72D297353CC}">
              <c16:uniqueId val="{00000001-82B7-4B88-AEED-4EBFC5D60EFD}"/>
            </c:ext>
          </c:extLst>
        </c:ser>
        <c:dLbls>
          <c:showLegendKey val="0"/>
          <c:showVal val="0"/>
          <c:showCatName val="0"/>
          <c:showSerName val="0"/>
          <c:showPercent val="0"/>
          <c:showBubbleSize val="0"/>
        </c:dLbls>
        <c:axId val="870488680"/>
        <c:axId val="870489008"/>
      </c:scatterChart>
      <c:valAx>
        <c:axId val="870488680"/>
        <c:scaling>
          <c:orientation val="minMax"/>
        </c:scaling>
        <c:delete val="0"/>
        <c:axPos val="b"/>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9008"/>
        <c:crosses val="autoZero"/>
        <c:crossBetween val="midCat"/>
      </c:valAx>
      <c:valAx>
        <c:axId val="870489008"/>
        <c:scaling>
          <c:orientation val="minMax"/>
        </c:scaling>
        <c:delete val="0"/>
        <c:axPos val="l"/>
        <c:majorGridlines>
          <c:spPr>
            <a:ln w="9525" cap="flat" cmpd="sng" algn="ctr">
              <a:solidFill>
                <a:schemeClr val="tx1">
                  <a:lumMod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870488680"/>
        <c:crosses val="autoZero"/>
        <c:crossBetween val="midCat"/>
        <c:majorUnit val="1"/>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800">
          <a:solidFill>
            <a:schemeClr val="bg1"/>
          </a:solidFill>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2335-46B5-8428-AA8AA966FEA9}"/>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100D-407D-9EA0-D6ED3CA6C9CA}"/>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lineMarker"/>
        <c:varyColors val="0"/>
        <c:ser>
          <c:idx val="0"/>
          <c:order val="0"/>
          <c:tx>
            <c:strRef>
              <c:f>Sheet1!$B$1</c:f>
              <c:strCache>
                <c:ptCount val="1"/>
                <c:pt idx="0">
                  <c:v>Y-Values</c:v>
                </c:pt>
              </c:strCache>
            </c:strRef>
          </c:tx>
          <c:spPr>
            <a:ln w="28575" cap="rnd">
              <a:noFill/>
              <a:round/>
            </a:ln>
            <a:effectLst/>
          </c:spPr>
          <c:marker>
            <c:symbol val="circle"/>
            <c:size val="5"/>
            <c:spPr>
              <a:solidFill>
                <a:schemeClr val="accent1"/>
              </a:solidFill>
              <a:ln w="66675">
                <a:solidFill>
                  <a:schemeClr val="tx2">
                    <a:lumMod val="75000"/>
                  </a:schemeClr>
                </a:solidFill>
              </a:ln>
              <a:effectLst/>
            </c:spPr>
          </c:marker>
          <c:xVal>
            <c:numRef>
              <c:f>Sheet1!$A$2:$A$4</c:f>
              <c:numCache>
                <c:formatCode>General</c:formatCode>
                <c:ptCount val="3"/>
                <c:pt idx="0">
                  <c:v>1</c:v>
                </c:pt>
                <c:pt idx="1">
                  <c:v>2</c:v>
                </c:pt>
                <c:pt idx="2">
                  <c:v>2.6</c:v>
                </c:pt>
              </c:numCache>
            </c:numRef>
          </c:xVal>
          <c:yVal>
            <c:numRef>
              <c:f>Sheet1!$B$2:$B$4</c:f>
              <c:numCache>
                <c:formatCode>General</c:formatCode>
                <c:ptCount val="3"/>
                <c:pt idx="0">
                  <c:v>3</c:v>
                </c:pt>
                <c:pt idx="1">
                  <c:v>5</c:v>
                </c:pt>
              </c:numCache>
            </c:numRef>
          </c:yVal>
          <c:smooth val="0"/>
          <c:extLst>
            <c:ext xmlns:c16="http://schemas.microsoft.com/office/drawing/2014/chart" uri="{C3380CC4-5D6E-409C-BE32-E72D297353CC}">
              <c16:uniqueId val="{00000000-D6E9-4D04-A09A-92A3EBEC1B70}"/>
            </c:ext>
          </c:extLst>
        </c:ser>
        <c:dLbls>
          <c:showLegendKey val="0"/>
          <c:showVal val="0"/>
          <c:showCatName val="0"/>
          <c:showSerName val="0"/>
          <c:showPercent val="0"/>
          <c:showBubbleSize val="0"/>
        </c:dLbls>
        <c:axId val="723789816"/>
        <c:axId val="723793752"/>
      </c:scatterChart>
      <c:valAx>
        <c:axId val="723789816"/>
        <c:scaling>
          <c:orientation val="minMax"/>
        </c:scaling>
        <c:delete val="0"/>
        <c:axPos val="b"/>
        <c:majorGridlines>
          <c:spPr>
            <a:ln w="9525" cap="flat" cmpd="sng" algn="ctr">
              <a:solidFill>
                <a:schemeClr val="tx1">
                  <a:lumMod val="15000"/>
                  <a:lumOff val="85000"/>
                </a:schemeClr>
              </a:solidFill>
              <a:round/>
            </a:ln>
            <a:effectLst/>
          </c:spPr>
        </c:majorGridlines>
        <c:title>
          <c:tx>
            <c:rich>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x</a:t>
                </a:r>
              </a:p>
            </c:rich>
          </c:tx>
          <c:overlay val="0"/>
          <c:spPr>
            <a:noFill/>
            <a:ln>
              <a:noFill/>
            </a:ln>
            <a:effectLst/>
          </c:spPr>
          <c:txPr>
            <a:bodyPr rot="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93752"/>
        <c:crosses val="autoZero"/>
        <c:crossBetween val="midCat"/>
      </c:valAx>
      <c:valAx>
        <c:axId val="723793752"/>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r>
                  <a:rPr lang="en-US"/>
                  <a:t>y</a:t>
                </a:r>
              </a:p>
            </c:rich>
          </c:tx>
          <c:layout>
            <c:manualLayout>
              <c:xMode val="edge"/>
              <c:yMode val="edge"/>
              <c:x val="0"/>
              <c:y val="0.34150188051696317"/>
            </c:manualLayout>
          </c:layout>
          <c:overlay val="0"/>
          <c:spPr>
            <a:noFill/>
            <a:ln>
              <a:noFill/>
            </a:ln>
            <a:effectLst/>
          </c:spPr>
          <c:txPr>
            <a:bodyPr rot="-54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bg2"/>
            </a:solidFill>
            <a:round/>
          </a:ln>
          <a:effectLst/>
        </c:spPr>
        <c:txPr>
          <a:bodyPr rot="-60000000" spcFirstLastPara="1" vertOverflow="ellipsis" vert="horz" wrap="square" anchor="ctr" anchorCtr="1"/>
          <a:lstStyle/>
          <a:p>
            <a:pPr>
              <a:defRPr sz="1800" b="0" i="0" u="none" strike="noStrike" kern="1200" baseline="0">
                <a:solidFill>
                  <a:schemeClr val="bg1"/>
                </a:solidFill>
                <a:latin typeface="+mn-lt"/>
                <a:ea typeface="+mn-ea"/>
                <a:cs typeface="+mn-cs"/>
              </a:defRPr>
            </a:pPr>
            <a:endParaRPr lang="en-US"/>
          </a:p>
        </c:txPr>
        <c:crossAx val="723789816"/>
        <c:crosses val="autoZero"/>
        <c:crossBetween val="midCat"/>
      </c:valAx>
      <c:spPr>
        <a:solidFill>
          <a:schemeClr val="tx1">
            <a:lumMod val="95000"/>
          </a:schemeClr>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solidFill>
        <a:schemeClr val="bg2"/>
      </a:solidFill>
    </a:ln>
    <a:effectLst/>
  </c:spPr>
  <c:txPr>
    <a:bodyPr/>
    <a:lstStyle/>
    <a:p>
      <a:pPr>
        <a:defRPr sz="1800">
          <a:solidFill>
            <a:schemeClr val="bg1"/>
          </a:solidFill>
        </a:defRPr>
      </a:pPr>
      <a:endParaRPr lang="en-US"/>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6.2746062992125984E-2"/>
          <c:y val="0.103046875"/>
          <c:w val="0.92162893700787396"/>
          <c:h val="0.7494162155511811"/>
        </c:manualLayout>
      </c:layout>
      <c:lineChart>
        <c:grouping val="standard"/>
        <c:varyColors val="0"/>
        <c:ser>
          <c:idx val="0"/>
          <c:order val="0"/>
          <c:tx>
            <c:strRef>
              <c:f>Sheet1!$B$1</c:f>
              <c:strCache>
                <c:ptCount val="1"/>
                <c:pt idx="0">
                  <c:v>Series 1</c:v>
                </c:pt>
              </c:strCache>
            </c:strRef>
          </c:tx>
          <c:spPr>
            <a:ln w="28575" cap="rnd">
              <a:solidFill>
                <a:schemeClr val="accent1"/>
              </a:solidFill>
              <a:round/>
            </a:ln>
            <a:effectLst/>
          </c:spPr>
          <c:marker>
            <c:symbol val="none"/>
          </c:marker>
          <c:cat>
            <c:numRef>
              <c:f>Sheet1!$A$2:$A$6</c:f>
              <c:numCache>
                <c:formatCode>General</c:formatCode>
                <c:ptCount val="5"/>
                <c:pt idx="0">
                  <c:v>-10</c:v>
                </c:pt>
                <c:pt idx="1">
                  <c:v>-5</c:v>
                </c:pt>
                <c:pt idx="2">
                  <c:v>0</c:v>
                </c:pt>
                <c:pt idx="3">
                  <c:v>5</c:v>
                </c:pt>
                <c:pt idx="4">
                  <c:v>10</c:v>
                </c:pt>
              </c:numCache>
            </c:numRef>
          </c:cat>
          <c:val>
            <c:numRef>
              <c:f>Sheet1!$B$2:$B$6</c:f>
              <c:numCache>
                <c:formatCode>General</c:formatCode>
                <c:ptCount val="5"/>
                <c:pt idx="0">
                  <c:v>-10</c:v>
                </c:pt>
                <c:pt idx="1">
                  <c:v>-5</c:v>
                </c:pt>
                <c:pt idx="2">
                  <c:v>0</c:v>
                </c:pt>
                <c:pt idx="3">
                  <c:v>5</c:v>
                </c:pt>
                <c:pt idx="4">
                  <c:v>10</c:v>
                </c:pt>
              </c:numCache>
            </c:numRef>
          </c:val>
          <c:smooth val="0"/>
          <c:extLst>
            <c:ext xmlns:c16="http://schemas.microsoft.com/office/drawing/2014/chart" uri="{C3380CC4-5D6E-409C-BE32-E72D297353CC}">
              <c16:uniqueId val="{00000000-2D73-41AD-AB01-9489807E625B}"/>
            </c:ext>
          </c:extLst>
        </c:ser>
        <c:dLbls>
          <c:showLegendKey val="0"/>
          <c:showVal val="0"/>
          <c:showCatName val="0"/>
          <c:showSerName val="0"/>
          <c:showPercent val="0"/>
          <c:showBubbleSize val="0"/>
        </c:dLbls>
        <c:smooth val="0"/>
        <c:axId val="800987800"/>
        <c:axId val="800984520"/>
      </c:lineChart>
      <c:catAx>
        <c:axId val="800987800"/>
        <c:scaling>
          <c:orientation val="minMax"/>
        </c:scaling>
        <c:delete val="0"/>
        <c:axPos val="b"/>
        <c:majorGridlines>
          <c:spPr>
            <a:ln w="9525" cap="flat" cmpd="sng" algn="ctr">
              <a:solidFill>
                <a:schemeClr val="bg1"/>
              </a:solidFill>
              <a:round/>
            </a:ln>
            <a:effectLst/>
          </c:spPr>
        </c:majorGridlines>
        <c:numFmt formatCode="General" sourceLinked="1"/>
        <c:majorTickMark val="out"/>
        <c:minorTickMark val="none"/>
        <c:tickLblPos val="low"/>
        <c:spPr>
          <a:noFill/>
          <a:ln w="9525" cap="flat" cmpd="sng" algn="ctr">
            <a:solidFill>
              <a:schemeClr val="bg1"/>
            </a:solidFill>
            <a:round/>
          </a:ln>
          <a:effectLst/>
        </c:spPr>
        <c:txPr>
          <a:bodyPr rot="0" spcFirstLastPara="1" vertOverflow="ellipsis" wrap="square" anchor="ctr" anchorCtr="1"/>
          <a:lstStyle/>
          <a:p>
            <a:pPr>
              <a:defRPr sz="1600" b="0" i="0" u="none" strike="noStrike" kern="1200" baseline="0">
                <a:solidFill>
                  <a:schemeClr val="bg1"/>
                </a:solidFill>
                <a:latin typeface="+mn-lt"/>
                <a:ea typeface="+mn-ea"/>
                <a:cs typeface="+mn-cs"/>
              </a:defRPr>
            </a:pPr>
            <a:endParaRPr lang="en-US"/>
          </a:p>
        </c:txPr>
        <c:crossAx val="800984520"/>
        <c:crosses val="autoZero"/>
        <c:auto val="1"/>
        <c:lblAlgn val="ctr"/>
        <c:lblOffset val="100"/>
        <c:noMultiLvlLbl val="0"/>
      </c:catAx>
      <c:valAx>
        <c:axId val="800984520"/>
        <c:scaling>
          <c:orientation val="minMax"/>
          <c:max val="10"/>
          <c:min val="-10"/>
        </c:scaling>
        <c:delete val="0"/>
        <c:axPos val="l"/>
        <c:majorGridlines>
          <c:spPr>
            <a:ln w="9525" cap="flat" cmpd="sng" algn="ctr">
              <a:solidFill>
                <a:schemeClr val="bg1"/>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600" b="0" i="0" u="none" strike="noStrike" kern="1200" baseline="0">
                <a:solidFill>
                  <a:schemeClr val="bg1"/>
                </a:solidFill>
                <a:latin typeface="+mn-lt"/>
                <a:ea typeface="+mn-ea"/>
                <a:cs typeface="+mn-cs"/>
              </a:defRPr>
            </a:pPr>
            <a:endParaRPr lang="en-US"/>
          </a:p>
        </c:txPr>
        <c:crossAx val="800987800"/>
        <c:crosses val="autoZero"/>
        <c:crossBetween val="midCat"/>
        <c:majorUnit val="5"/>
      </c:valAx>
      <c:spPr>
        <a:solidFill>
          <a:schemeClr val="tx1"/>
        </a:solid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tx1">
        <a:lumMod val="95000"/>
      </a:schemeClr>
    </a:solidFill>
    <a:ln>
      <a:solidFill>
        <a:schemeClr val="bg1"/>
      </a:solidFill>
    </a:ln>
    <a:effectLst/>
  </c:spPr>
  <c:txPr>
    <a:bodyPr/>
    <a:lstStyle/>
    <a:p>
      <a:pPr>
        <a:defRPr sz="1600">
          <a:solidFill>
            <a:schemeClr val="bg1"/>
          </a:solidFill>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1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0.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0.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3.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1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1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0.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4.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26.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_rels/data30.xml.rels><?xml version="1.0" encoding="UTF-8" standalone="yes"?>
<Relationships xmlns="http://schemas.openxmlformats.org/package/2006/relationships"><Relationship Id="rId1" Type="http://schemas.openxmlformats.org/officeDocument/2006/relationships/image" Target="../media/image280.png"/></Relationships>
</file>

<file path=ppt/diagrams/_rels/data5.xml.rels><?xml version="1.0" encoding="UTF-8" standalone="yes"?>
<Relationships xmlns="http://schemas.openxmlformats.org/package/2006/relationships"><Relationship Id="rId1" Type="http://schemas.openxmlformats.org/officeDocument/2006/relationships/image" Target="../media/image28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pri="11200" type="accent1"/>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0.xml><?xml version="1.0" encoding="utf-8"?>
<dgm:colorsDef xmlns:dgm="http://schemas.openxmlformats.org/drawingml/2006/diagram" xmlns:a="http://schemas.openxmlformats.org/drawingml/2006/main" uniqueId="urn:microsoft.com/office/officeart/2005/8/colors/accent1_2">
  <dgm:title val=""/>
  <dgm:desc val=""/>
  <dgm:catLst>
    <dgm:cat pri="11200" type="accent1"/>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第 1 部分：深度學習簡介</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第 2 部分：神經網路的訓練方式</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第 3 部分：卷積神經網路</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第 4 部分：資料增強與部署</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第 5 部分：預先訓練的模型</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第 6 部分：先進架構</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5AFB74F-316C-4583-B699-3F91E3EEE58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4CE98B37-5D1D-4697-8FD6-461B836B9E9B}">
      <dgm:prSet/>
      <dgm:spPr/>
      <dgm:t>
        <a:bodyPr/>
        <a:lstStyle/>
        <a:p>
          <a:r>
            <a:rPr lang="en-US" b="0">
              <a:solidFill>
                <a:schemeClr val="bg1"/>
              </a:solidFill>
            </a:rPr>
            <a:t>載入並視覺化我們的資料</a:t>
          </a:r>
          <a:endParaRPr lang="en-US">
            <a:solidFill>
              <a:schemeClr val="bg1"/>
            </a:solidFill>
          </a:endParaRPr>
        </a:p>
      </dgm:t>
    </dgm:pt>
    <dgm:pt modelId="{CBAA9528-8581-4418-B5DF-465A16493055}" type="parTrans" cxnId="{787798AA-A45D-49AA-9E5F-2121A3B4957B}">
      <dgm:prSet/>
      <dgm:spPr/>
      <dgm:t>
        <a:bodyPr/>
        <a:lstStyle/>
        <a:p>
          <a:endParaRPr lang="en-US">
            <a:solidFill>
              <a:schemeClr val="bg1"/>
            </a:solidFill>
          </a:endParaRPr>
        </a:p>
      </dgm:t>
    </dgm:pt>
    <dgm:pt modelId="{12CD40D2-A7D3-4B8E-8855-EC00F255CE95}" type="sibTrans" cxnId="{787798AA-A45D-49AA-9E5F-2121A3B4957B}">
      <dgm:prSet/>
      <dgm:spPr/>
      <dgm:t>
        <a:bodyPr/>
        <a:lstStyle/>
        <a:p>
          <a:endParaRPr lang="en-US">
            <a:solidFill>
              <a:schemeClr val="bg1"/>
            </a:solidFill>
          </a:endParaRPr>
        </a:p>
      </dgm:t>
    </dgm:pt>
    <dgm:pt modelId="{AAB5BCC2-6639-4888-B847-286F263200EE}">
      <dgm:prSet/>
      <dgm:spPr/>
      <dgm:t>
        <a:bodyPr/>
        <a:lstStyle/>
        <a:p>
          <a:r>
            <a:rPr lang="en-US" b="0">
              <a:solidFill>
                <a:schemeClr val="bg1"/>
              </a:solidFill>
            </a:rPr>
            <a:t>編輯資料 (重新調整、正規化、分類)</a:t>
          </a:r>
          <a:endParaRPr lang="en-US">
            <a:solidFill>
              <a:schemeClr val="bg1"/>
            </a:solidFill>
          </a:endParaRPr>
        </a:p>
      </dgm:t>
    </dgm:pt>
    <dgm:pt modelId="{CD96CC20-4E34-40ED-8D57-D05B7B309D67}" type="parTrans" cxnId="{AE98B081-52F3-4443-B3BD-083C88C0D620}">
      <dgm:prSet/>
      <dgm:spPr/>
      <dgm:t>
        <a:bodyPr/>
        <a:lstStyle/>
        <a:p>
          <a:endParaRPr lang="en-US">
            <a:solidFill>
              <a:schemeClr val="bg1"/>
            </a:solidFill>
          </a:endParaRPr>
        </a:p>
      </dgm:t>
    </dgm:pt>
    <dgm:pt modelId="{C5881C99-C01C-48CA-BB0F-71504E54A595}" type="sibTrans" cxnId="{AE98B081-52F3-4443-B3BD-083C88C0D620}">
      <dgm:prSet/>
      <dgm:spPr/>
      <dgm:t>
        <a:bodyPr/>
        <a:lstStyle/>
        <a:p>
          <a:endParaRPr lang="en-US">
            <a:solidFill>
              <a:schemeClr val="bg1"/>
            </a:solidFill>
          </a:endParaRPr>
        </a:p>
      </dgm:t>
    </dgm:pt>
    <dgm:pt modelId="{33C45B93-113E-423C-8ACE-37BE75B210DD}">
      <dgm:prSet/>
      <dgm:spPr/>
      <dgm:t>
        <a:bodyPr/>
        <a:lstStyle/>
        <a:p>
          <a:r>
            <a:rPr lang="en-US" b="0">
              <a:solidFill>
                <a:schemeClr val="bg1"/>
              </a:solidFill>
            </a:rPr>
            <a:t>建立模型</a:t>
          </a:r>
          <a:endParaRPr lang="en-US">
            <a:solidFill>
              <a:schemeClr val="bg1"/>
            </a:solidFill>
          </a:endParaRPr>
        </a:p>
      </dgm:t>
    </dgm:pt>
    <dgm:pt modelId="{FBA5CE96-B6C7-44BF-8E38-7119D874A6DC}" type="parTrans" cxnId="{A4EE79F0-D6BC-4DEF-A979-103CB2A7F3C3}">
      <dgm:prSet/>
      <dgm:spPr/>
      <dgm:t>
        <a:bodyPr/>
        <a:lstStyle/>
        <a:p>
          <a:endParaRPr lang="en-US">
            <a:solidFill>
              <a:schemeClr val="bg1"/>
            </a:solidFill>
          </a:endParaRPr>
        </a:p>
      </dgm:t>
    </dgm:pt>
    <dgm:pt modelId="{B257B2A5-5CA2-428B-A762-7B488352816D}" type="sibTrans" cxnId="{A4EE79F0-D6BC-4DEF-A979-103CB2A7F3C3}">
      <dgm:prSet/>
      <dgm:spPr/>
      <dgm:t>
        <a:bodyPr/>
        <a:lstStyle/>
        <a:p>
          <a:endParaRPr lang="en-US">
            <a:solidFill>
              <a:schemeClr val="bg1"/>
            </a:solidFill>
          </a:endParaRPr>
        </a:p>
      </dgm:t>
    </dgm:pt>
    <dgm:pt modelId="{424A37C3-A4B3-4FAB-AF42-1FF8544A3256}">
      <dgm:prSet/>
      <dgm:spPr/>
      <dgm:t>
        <a:bodyPr/>
        <a:lstStyle/>
        <a:p>
          <a:r>
            <a:rPr lang="en-US" b="0">
              <a:solidFill>
                <a:schemeClr val="bg1"/>
              </a:solidFill>
            </a:rPr>
            <a:t>編譯模型</a:t>
          </a:r>
          <a:endParaRPr lang="en-US">
            <a:solidFill>
              <a:schemeClr val="bg1"/>
            </a:solidFill>
          </a:endParaRPr>
        </a:p>
      </dgm:t>
    </dgm:pt>
    <dgm:pt modelId="{9918A799-6241-46D3-A85F-D694279C69A6}" type="parTrans" cxnId="{23B337D9-A592-490C-8532-4EA3C425A658}">
      <dgm:prSet/>
      <dgm:spPr/>
      <dgm:t>
        <a:bodyPr/>
        <a:lstStyle/>
        <a:p>
          <a:endParaRPr lang="en-US">
            <a:solidFill>
              <a:schemeClr val="bg1"/>
            </a:solidFill>
          </a:endParaRPr>
        </a:p>
      </dgm:t>
    </dgm:pt>
    <dgm:pt modelId="{C7E8631C-348D-4B29-B391-62AC1040049D}" type="sibTrans" cxnId="{23B337D9-A592-490C-8532-4EA3C425A658}">
      <dgm:prSet/>
      <dgm:spPr/>
      <dgm:t>
        <a:bodyPr/>
        <a:lstStyle/>
        <a:p>
          <a:endParaRPr lang="en-US">
            <a:solidFill>
              <a:schemeClr val="bg1"/>
            </a:solidFill>
          </a:endParaRPr>
        </a:p>
      </dgm:t>
    </dgm:pt>
    <dgm:pt modelId="{6F5B7364-9E30-497E-9B22-C107C961E476}">
      <dgm:prSet/>
      <dgm:spPr/>
      <dgm:t>
        <a:bodyPr/>
        <a:lstStyle/>
        <a:p>
          <a:r>
            <a:rPr lang="en-US" b="0">
              <a:solidFill>
                <a:schemeClr val="bg1"/>
              </a:solidFill>
            </a:rPr>
            <a:t>根據資料訓練模型</a:t>
          </a:r>
          <a:endParaRPr lang="en-US">
            <a:solidFill>
              <a:schemeClr val="bg1"/>
            </a:solidFill>
          </a:endParaRPr>
        </a:p>
      </dgm:t>
    </dgm:pt>
    <dgm:pt modelId="{01F63E5F-DE48-47E3-A3C0-0938B91D7ED2}" type="parTrans" cxnId="{E2590E85-7FE6-4200-8638-4D08D7BF1690}">
      <dgm:prSet/>
      <dgm:spPr/>
      <dgm:t>
        <a:bodyPr/>
        <a:lstStyle/>
        <a:p>
          <a:endParaRPr lang="en-US">
            <a:solidFill>
              <a:schemeClr val="bg1"/>
            </a:solidFill>
          </a:endParaRPr>
        </a:p>
      </dgm:t>
    </dgm:pt>
    <dgm:pt modelId="{331A8462-D153-4171-AC52-B791AA8C1FFB}" type="sibTrans" cxnId="{E2590E85-7FE6-4200-8638-4D08D7BF1690}">
      <dgm:prSet/>
      <dgm:spPr/>
      <dgm:t>
        <a:bodyPr/>
        <a:lstStyle/>
        <a:p>
          <a:endParaRPr lang="en-US">
            <a:solidFill>
              <a:schemeClr val="bg1"/>
            </a:solidFill>
          </a:endParaRPr>
        </a:p>
      </dgm:t>
    </dgm:pt>
    <dgm:pt modelId="{0F36B0E3-F7C3-43FC-9A44-1E9848FB2420}" type="pres">
      <dgm:prSet presAssocID="{75AFB74F-316C-4583-B699-3F91E3EEE58E}" presName="outerComposite" presStyleCnt="0">
        <dgm:presLayoutVars>
          <dgm:chMax val="5"/>
          <dgm:dir/>
          <dgm:resizeHandles val="exact"/>
        </dgm:presLayoutVars>
      </dgm:prSet>
      <dgm:spPr/>
    </dgm:pt>
    <dgm:pt modelId="{536499D3-E465-4C41-B096-1250436E58F5}" type="pres">
      <dgm:prSet presAssocID="{75AFB74F-316C-4583-B699-3F91E3EEE58E}" presName="dummyMaxCanvas" presStyleCnt="0">
        <dgm:presLayoutVars/>
      </dgm:prSet>
      <dgm:spPr/>
    </dgm:pt>
    <dgm:pt modelId="{CDBB5ECE-4FD7-40AC-A43B-427160674DE1}" type="pres">
      <dgm:prSet presAssocID="{75AFB74F-316C-4583-B699-3F91E3EEE58E}" presName="FiveNodes_1" presStyleLbl="node1" presStyleIdx="0" presStyleCnt="5">
        <dgm:presLayoutVars>
          <dgm:bulletEnabled val="1"/>
        </dgm:presLayoutVars>
      </dgm:prSet>
      <dgm:spPr/>
    </dgm:pt>
    <dgm:pt modelId="{AF70C9EC-DE63-4ACD-A40E-C9BA1541BE8E}" type="pres">
      <dgm:prSet presAssocID="{75AFB74F-316C-4583-B699-3F91E3EEE58E}" presName="FiveNodes_2" presStyleLbl="node1" presStyleIdx="1" presStyleCnt="5">
        <dgm:presLayoutVars>
          <dgm:bulletEnabled val="1"/>
        </dgm:presLayoutVars>
      </dgm:prSet>
      <dgm:spPr/>
    </dgm:pt>
    <dgm:pt modelId="{DA05AE45-6275-4FB7-9D08-4FBAB80BFD07}" type="pres">
      <dgm:prSet presAssocID="{75AFB74F-316C-4583-B699-3F91E3EEE58E}" presName="FiveNodes_3" presStyleLbl="node1" presStyleIdx="2" presStyleCnt="5">
        <dgm:presLayoutVars>
          <dgm:bulletEnabled val="1"/>
        </dgm:presLayoutVars>
      </dgm:prSet>
      <dgm:spPr/>
    </dgm:pt>
    <dgm:pt modelId="{D839B528-2C6C-42ED-BE29-A18B353EF491}" type="pres">
      <dgm:prSet presAssocID="{75AFB74F-316C-4583-B699-3F91E3EEE58E}" presName="FiveNodes_4" presStyleLbl="node1" presStyleIdx="3" presStyleCnt="5">
        <dgm:presLayoutVars>
          <dgm:bulletEnabled val="1"/>
        </dgm:presLayoutVars>
      </dgm:prSet>
      <dgm:spPr/>
    </dgm:pt>
    <dgm:pt modelId="{0FA59FEF-349A-4E2A-BE9F-BBEB2FF9B76C}" type="pres">
      <dgm:prSet presAssocID="{75AFB74F-316C-4583-B699-3F91E3EEE58E}" presName="FiveNodes_5" presStyleLbl="node1" presStyleIdx="4" presStyleCnt="5">
        <dgm:presLayoutVars>
          <dgm:bulletEnabled val="1"/>
        </dgm:presLayoutVars>
      </dgm:prSet>
      <dgm:spPr/>
    </dgm:pt>
    <dgm:pt modelId="{4668774A-CB4F-4D77-A72A-97DA947BD20A}" type="pres">
      <dgm:prSet presAssocID="{75AFB74F-316C-4583-B699-3F91E3EEE58E}" presName="FiveConn_1-2" presStyleLbl="fgAccFollowNode1" presStyleIdx="0" presStyleCnt="4">
        <dgm:presLayoutVars>
          <dgm:bulletEnabled val="1"/>
        </dgm:presLayoutVars>
      </dgm:prSet>
      <dgm:spPr/>
    </dgm:pt>
    <dgm:pt modelId="{B5AF24C9-07BF-4DBC-A295-4D31BBCA5BCA}" type="pres">
      <dgm:prSet presAssocID="{75AFB74F-316C-4583-B699-3F91E3EEE58E}" presName="FiveConn_2-3" presStyleLbl="fgAccFollowNode1" presStyleIdx="1" presStyleCnt="4">
        <dgm:presLayoutVars>
          <dgm:bulletEnabled val="1"/>
        </dgm:presLayoutVars>
      </dgm:prSet>
      <dgm:spPr/>
    </dgm:pt>
    <dgm:pt modelId="{C99423CD-B935-4C2B-B587-C2E97CA6D433}" type="pres">
      <dgm:prSet presAssocID="{75AFB74F-316C-4583-B699-3F91E3EEE58E}" presName="FiveConn_3-4" presStyleLbl="fgAccFollowNode1" presStyleIdx="2" presStyleCnt="4">
        <dgm:presLayoutVars>
          <dgm:bulletEnabled val="1"/>
        </dgm:presLayoutVars>
      </dgm:prSet>
      <dgm:spPr/>
    </dgm:pt>
    <dgm:pt modelId="{2A7CEBCC-65D6-47A0-8D1A-3C0E77F65903}" type="pres">
      <dgm:prSet presAssocID="{75AFB74F-316C-4583-B699-3F91E3EEE58E}" presName="FiveConn_4-5" presStyleLbl="fgAccFollowNode1" presStyleIdx="3" presStyleCnt="4">
        <dgm:presLayoutVars>
          <dgm:bulletEnabled val="1"/>
        </dgm:presLayoutVars>
      </dgm:prSet>
      <dgm:spPr/>
    </dgm:pt>
    <dgm:pt modelId="{88C69487-D319-4CFE-B505-980E864952E5}" type="pres">
      <dgm:prSet presAssocID="{75AFB74F-316C-4583-B699-3F91E3EEE58E}" presName="FiveNodes_1_text" presStyleLbl="node1" presStyleIdx="4" presStyleCnt="5">
        <dgm:presLayoutVars>
          <dgm:bulletEnabled val="1"/>
        </dgm:presLayoutVars>
      </dgm:prSet>
      <dgm:spPr/>
    </dgm:pt>
    <dgm:pt modelId="{8CEB48C1-7D0F-4AAB-9FDC-25114101C1FE}" type="pres">
      <dgm:prSet presAssocID="{75AFB74F-316C-4583-B699-3F91E3EEE58E}" presName="FiveNodes_2_text" presStyleLbl="node1" presStyleIdx="4" presStyleCnt="5">
        <dgm:presLayoutVars>
          <dgm:bulletEnabled val="1"/>
        </dgm:presLayoutVars>
      </dgm:prSet>
      <dgm:spPr/>
    </dgm:pt>
    <dgm:pt modelId="{5D6A06FD-5FFF-4D08-88FC-FE29B94E6326}" type="pres">
      <dgm:prSet presAssocID="{75AFB74F-316C-4583-B699-3F91E3EEE58E}" presName="FiveNodes_3_text" presStyleLbl="node1" presStyleIdx="4" presStyleCnt="5">
        <dgm:presLayoutVars>
          <dgm:bulletEnabled val="1"/>
        </dgm:presLayoutVars>
      </dgm:prSet>
      <dgm:spPr/>
    </dgm:pt>
    <dgm:pt modelId="{C4A1F899-9E50-45B7-9DE4-AFA3CCA04138}" type="pres">
      <dgm:prSet presAssocID="{75AFB74F-316C-4583-B699-3F91E3EEE58E}" presName="FiveNodes_4_text" presStyleLbl="node1" presStyleIdx="4" presStyleCnt="5">
        <dgm:presLayoutVars>
          <dgm:bulletEnabled val="1"/>
        </dgm:presLayoutVars>
      </dgm:prSet>
      <dgm:spPr/>
    </dgm:pt>
    <dgm:pt modelId="{4513FDA2-CA58-40FD-AC95-4F91EEE8FFD0}" type="pres">
      <dgm:prSet presAssocID="{75AFB74F-316C-4583-B699-3F91E3EEE58E}" presName="FiveNodes_5_text" presStyleLbl="node1" presStyleIdx="4" presStyleCnt="5">
        <dgm:presLayoutVars>
          <dgm:bulletEnabled val="1"/>
        </dgm:presLayoutVars>
      </dgm:prSet>
      <dgm:spPr/>
    </dgm:pt>
  </dgm:ptLst>
  <dgm:cxnLst>
    <dgm:cxn modelId="{E16DAC02-D18A-453E-8511-37EBFB7B5088}" type="presOf" srcId="{424A37C3-A4B3-4FAB-AF42-1FF8544A3256}" destId="{D839B528-2C6C-42ED-BE29-A18B353EF491}" srcOrd="0" destOrd="0" presId="urn:microsoft.com/office/officeart/2005/8/layout/vProcess5"/>
    <dgm:cxn modelId="{CDEB2337-ECCD-4991-849F-2BBBECFF7E45}" type="presOf" srcId="{33C45B93-113E-423C-8ACE-37BE75B210DD}" destId="{DA05AE45-6275-4FB7-9D08-4FBAB80BFD07}" srcOrd="0" destOrd="0" presId="urn:microsoft.com/office/officeart/2005/8/layout/vProcess5"/>
    <dgm:cxn modelId="{774E984C-EDE8-4345-95A3-E79DD9640106}" type="presOf" srcId="{6F5B7364-9E30-497E-9B22-C107C961E476}" destId="{0FA59FEF-349A-4E2A-BE9F-BBEB2FF9B76C}" srcOrd="0" destOrd="0" presId="urn:microsoft.com/office/officeart/2005/8/layout/vProcess5"/>
    <dgm:cxn modelId="{38AA0972-5021-4C85-BB59-4DCEE34FF52D}" type="presOf" srcId="{C7E8631C-348D-4B29-B391-62AC1040049D}" destId="{2A7CEBCC-65D6-47A0-8D1A-3C0E77F65903}" srcOrd="0" destOrd="0" presId="urn:microsoft.com/office/officeart/2005/8/layout/vProcess5"/>
    <dgm:cxn modelId="{95B73852-A4EC-4115-8FC3-40C6E9CA0341}" type="presOf" srcId="{75AFB74F-316C-4583-B699-3F91E3EEE58E}" destId="{0F36B0E3-F7C3-43FC-9A44-1E9848FB2420}" srcOrd="0" destOrd="0" presId="urn:microsoft.com/office/officeart/2005/8/layout/vProcess5"/>
    <dgm:cxn modelId="{6F264A52-0789-42C4-8A79-3D3EB7B29E23}" type="presOf" srcId="{4CE98B37-5D1D-4697-8FD6-461B836B9E9B}" destId="{CDBB5ECE-4FD7-40AC-A43B-427160674DE1}" srcOrd="0" destOrd="0" presId="urn:microsoft.com/office/officeart/2005/8/layout/vProcess5"/>
    <dgm:cxn modelId="{1A300959-9691-43F6-BF00-3393B7D6E4D4}" type="presOf" srcId="{C5881C99-C01C-48CA-BB0F-71504E54A595}" destId="{B5AF24C9-07BF-4DBC-A295-4D31BBCA5BCA}" srcOrd="0" destOrd="0" presId="urn:microsoft.com/office/officeart/2005/8/layout/vProcess5"/>
    <dgm:cxn modelId="{AE98B081-52F3-4443-B3BD-083C88C0D620}" srcId="{75AFB74F-316C-4583-B699-3F91E3EEE58E}" destId="{AAB5BCC2-6639-4888-B847-286F263200EE}" srcOrd="1" destOrd="0" parTransId="{CD96CC20-4E34-40ED-8D57-D05B7B309D67}" sibTransId="{C5881C99-C01C-48CA-BB0F-71504E54A595}"/>
    <dgm:cxn modelId="{E2590E85-7FE6-4200-8638-4D08D7BF1690}" srcId="{75AFB74F-316C-4583-B699-3F91E3EEE58E}" destId="{6F5B7364-9E30-497E-9B22-C107C961E476}" srcOrd="4" destOrd="0" parTransId="{01F63E5F-DE48-47E3-A3C0-0938B91D7ED2}" sibTransId="{331A8462-D153-4171-AC52-B791AA8C1FFB}"/>
    <dgm:cxn modelId="{368B9392-7CE7-42A1-AACD-7C8602E243BE}" type="presOf" srcId="{4CE98B37-5D1D-4697-8FD6-461B836B9E9B}" destId="{88C69487-D319-4CFE-B505-980E864952E5}" srcOrd="1" destOrd="0" presId="urn:microsoft.com/office/officeart/2005/8/layout/vProcess5"/>
    <dgm:cxn modelId="{31C9239A-CCE7-42F7-8917-EBB8DAE99876}" type="presOf" srcId="{B257B2A5-5CA2-428B-A762-7B488352816D}" destId="{C99423CD-B935-4C2B-B587-C2E97CA6D433}" srcOrd="0" destOrd="0" presId="urn:microsoft.com/office/officeart/2005/8/layout/vProcess5"/>
    <dgm:cxn modelId="{86ABB09F-3031-4677-A7BE-352280B61106}" type="presOf" srcId="{33C45B93-113E-423C-8ACE-37BE75B210DD}" destId="{5D6A06FD-5FFF-4D08-88FC-FE29B94E6326}" srcOrd="1" destOrd="0" presId="urn:microsoft.com/office/officeart/2005/8/layout/vProcess5"/>
    <dgm:cxn modelId="{8B740EA8-6A29-454A-A4B9-010CB1E8042C}" type="presOf" srcId="{6F5B7364-9E30-497E-9B22-C107C961E476}" destId="{4513FDA2-CA58-40FD-AC95-4F91EEE8FFD0}" srcOrd="1" destOrd="0" presId="urn:microsoft.com/office/officeart/2005/8/layout/vProcess5"/>
    <dgm:cxn modelId="{787798AA-A45D-49AA-9E5F-2121A3B4957B}" srcId="{75AFB74F-316C-4583-B699-3F91E3EEE58E}" destId="{4CE98B37-5D1D-4697-8FD6-461B836B9E9B}" srcOrd="0" destOrd="0" parTransId="{CBAA9528-8581-4418-B5DF-465A16493055}" sibTransId="{12CD40D2-A7D3-4B8E-8855-EC00F255CE95}"/>
    <dgm:cxn modelId="{989CC0BA-05CB-45FF-AA7B-D4D33CFF3DE0}" type="presOf" srcId="{AAB5BCC2-6639-4888-B847-286F263200EE}" destId="{AF70C9EC-DE63-4ACD-A40E-C9BA1541BE8E}" srcOrd="0" destOrd="0" presId="urn:microsoft.com/office/officeart/2005/8/layout/vProcess5"/>
    <dgm:cxn modelId="{23B337D9-A592-490C-8532-4EA3C425A658}" srcId="{75AFB74F-316C-4583-B699-3F91E3EEE58E}" destId="{424A37C3-A4B3-4FAB-AF42-1FF8544A3256}" srcOrd="3" destOrd="0" parTransId="{9918A799-6241-46D3-A85F-D694279C69A6}" sibTransId="{C7E8631C-348D-4B29-B391-62AC1040049D}"/>
    <dgm:cxn modelId="{A46C50DF-108E-4BCA-80FD-E0EA38F7EDB2}" type="presOf" srcId="{424A37C3-A4B3-4FAB-AF42-1FF8544A3256}" destId="{C4A1F899-9E50-45B7-9DE4-AFA3CCA04138}" srcOrd="1" destOrd="0" presId="urn:microsoft.com/office/officeart/2005/8/layout/vProcess5"/>
    <dgm:cxn modelId="{CCBFC5E1-97B9-4394-A1FF-D501A7F04BF4}" type="presOf" srcId="{12CD40D2-A7D3-4B8E-8855-EC00F255CE95}" destId="{4668774A-CB4F-4D77-A72A-97DA947BD20A}" srcOrd="0" destOrd="0" presId="urn:microsoft.com/office/officeart/2005/8/layout/vProcess5"/>
    <dgm:cxn modelId="{A4EE79F0-D6BC-4DEF-A979-103CB2A7F3C3}" srcId="{75AFB74F-316C-4583-B699-3F91E3EEE58E}" destId="{33C45B93-113E-423C-8ACE-37BE75B210DD}" srcOrd="2" destOrd="0" parTransId="{FBA5CE96-B6C7-44BF-8E38-7119D874A6DC}" sibTransId="{B257B2A5-5CA2-428B-A762-7B488352816D}"/>
    <dgm:cxn modelId="{EBC5ACF1-908E-443E-9CBC-E96C00400756}" type="presOf" srcId="{AAB5BCC2-6639-4888-B847-286F263200EE}" destId="{8CEB48C1-7D0F-4AAB-9FDC-25114101C1FE}" srcOrd="1" destOrd="0" presId="urn:microsoft.com/office/officeart/2005/8/layout/vProcess5"/>
    <dgm:cxn modelId="{B00992F3-D5BA-490C-A27F-B7649EFDF870}" type="presParOf" srcId="{0F36B0E3-F7C3-43FC-9A44-1E9848FB2420}" destId="{536499D3-E465-4C41-B096-1250436E58F5}" srcOrd="0" destOrd="0" presId="urn:microsoft.com/office/officeart/2005/8/layout/vProcess5"/>
    <dgm:cxn modelId="{9C51F456-0953-4C4A-993D-5CBC39F7D77B}" type="presParOf" srcId="{0F36B0E3-F7C3-43FC-9A44-1E9848FB2420}" destId="{CDBB5ECE-4FD7-40AC-A43B-427160674DE1}" srcOrd="1" destOrd="0" presId="urn:microsoft.com/office/officeart/2005/8/layout/vProcess5"/>
    <dgm:cxn modelId="{6FA52E11-78C3-4532-B59F-54BC4F908443}" type="presParOf" srcId="{0F36B0E3-F7C3-43FC-9A44-1E9848FB2420}" destId="{AF70C9EC-DE63-4ACD-A40E-C9BA1541BE8E}" srcOrd="2" destOrd="0" presId="urn:microsoft.com/office/officeart/2005/8/layout/vProcess5"/>
    <dgm:cxn modelId="{B4A97795-4CCD-46C6-88B3-2BC8289F6DAE}" type="presParOf" srcId="{0F36B0E3-F7C3-43FC-9A44-1E9848FB2420}" destId="{DA05AE45-6275-4FB7-9D08-4FBAB80BFD07}" srcOrd="3" destOrd="0" presId="urn:microsoft.com/office/officeart/2005/8/layout/vProcess5"/>
    <dgm:cxn modelId="{83F8B964-0787-43CF-AD98-F83CE917CF1E}" type="presParOf" srcId="{0F36B0E3-F7C3-43FC-9A44-1E9848FB2420}" destId="{D839B528-2C6C-42ED-BE29-A18B353EF491}" srcOrd="4" destOrd="0" presId="urn:microsoft.com/office/officeart/2005/8/layout/vProcess5"/>
    <dgm:cxn modelId="{A030AA7E-5684-4129-9DA6-D715F6DD1AC4}" type="presParOf" srcId="{0F36B0E3-F7C3-43FC-9A44-1E9848FB2420}" destId="{0FA59FEF-349A-4E2A-BE9F-BBEB2FF9B76C}" srcOrd="5" destOrd="0" presId="urn:microsoft.com/office/officeart/2005/8/layout/vProcess5"/>
    <dgm:cxn modelId="{717FDBC5-78AC-4DFF-B68E-03615556BE88}" type="presParOf" srcId="{0F36B0E3-F7C3-43FC-9A44-1E9848FB2420}" destId="{4668774A-CB4F-4D77-A72A-97DA947BD20A}" srcOrd="6" destOrd="0" presId="urn:microsoft.com/office/officeart/2005/8/layout/vProcess5"/>
    <dgm:cxn modelId="{BC0A90F1-7377-4E6E-B898-E9291E8D3321}" type="presParOf" srcId="{0F36B0E3-F7C3-43FC-9A44-1E9848FB2420}" destId="{B5AF24C9-07BF-4DBC-A295-4D31BBCA5BCA}" srcOrd="7" destOrd="0" presId="urn:microsoft.com/office/officeart/2005/8/layout/vProcess5"/>
    <dgm:cxn modelId="{16C64A91-576E-474C-A359-587011412C97}" type="presParOf" srcId="{0F36B0E3-F7C3-43FC-9A44-1E9848FB2420}" destId="{C99423CD-B935-4C2B-B587-C2E97CA6D433}" srcOrd="8" destOrd="0" presId="urn:microsoft.com/office/officeart/2005/8/layout/vProcess5"/>
    <dgm:cxn modelId="{50C8FCA6-C265-4C27-8CEB-AE42C77B7B64}" type="presParOf" srcId="{0F36B0E3-F7C3-43FC-9A44-1E9848FB2420}" destId="{2A7CEBCC-65D6-47A0-8D1A-3C0E77F65903}" srcOrd="9" destOrd="0" presId="urn:microsoft.com/office/officeart/2005/8/layout/vProcess5"/>
    <dgm:cxn modelId="{C81CDFC2-A20D-42CA-9EAD-7C2B5D6A7782}" type="presParOf" srcId="{0F36B0E3-F7C3-43FC-9A44-1E9848FB2420}" destId="{88C69487-D319-4CFE-B505-980E864952E5}" srcOrd="10" destOrd="0" presId="urn:microsoft.com/office/officeart/2005/8/layout/vProcess5"/>
    <dgm:cxn modelId="{23D3A9A7-0F42-4C2B-9D27-F9BED316F501}" type="presParOf" srcId="{0F36B0E3-F7C3-43FC-9A44-1E9848FB2420}" destId="{8CEB48C1-7D0F-4AAB-9FDC-25114101C1FE}" srcOrd="11" destOrd="0" presId="urn:microsoft.com/office/officeart/2005/8/layout/vProcess5"/>
    <dgm:cxn modelId="{283FA783-CF7E-4892-BEDF-CB1BB90A4754}" type="presParOf" srcId="{0F36B0E3-F7C3-43FC-9A44-1E9848FB2420}" destId="{5D6A06FD-5FFF-4D08-88FC-FE29B94E6326}" srcOrd="12" destOrd="0" presId="urn:microsoft.com/office/officeart/2005/8/layout/vProcess5"/>
    <dgm:cxn modelId="{E7D5C0CE-5D57-4D65-835C-A78600906F5F}" type="presParOf" srcId="{0F36B0E3-F7C3-43FC-9A44-1E9848FB2420}" destId="{C4A1F899-9E50-45B7-9DE4-AFA3CCA04138}" srcOrd="13" destOrd="0" presId="urn:microsoft.com/office/officeart/2005/8/layout/vProcess5"/>
    <dgm:cxn modelId="{F5EFEF30-7244-4A89-B475-0D89443D374A}" type="presParOf" srcId="{0F36B0E3-F7C3-43FC-9A44-1E9848FB2420}" destId="{4513FDA2-CA58-40FD-AC95-4F91EEE8FFD0}" srcOrd="14"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哪個方向的損失率降低最多</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：學習率</a:t>
              </a:r>
            </a:p>
          </dgm:t>
        </dgm:pt>
      </mc:Choice>
      <mc:Fallback xmlns="">
        <dgm:pt modelId="{C0941678-E692-4F56-AECE-964CCB370481}">
          <dgm:prSet/>
          <dgm:spPr/>
          <dgm:t>
            <a:bodyPr/>
            <a:lstStyle/>
            <a:p>
              <a:r>
                <a:rPr b="0" cap="none" i="0" kumimoji="0" noProof="0" normalizeH="0" spc="0" strike="noStrike" u="none">
                  <a:ln/>
                  <a:effectLst/>
                  <a:uLnTx/>
                  <a:uFillTx/>
                  <a:latin charset="0" panose="02040503050406030204" pitchFamily="18" typeface="Cambria Math"/>
                  <a:ea charset="0" panose="02040503050406030204" pitchFamily="18" typeface="Cambria Math"/>
                  <a:cs typeface="+mn-cs"/>
                </a:rPr>
                <a:t>λ</a:t>
              </a:r>
              <a:r>
                <a:rPr/>
                <a:t>：學習率</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移動距離</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以完整資料集進行模型更新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批次</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完整資料集的範例</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步驟</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更新權重參數</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0.xml><?xml version="1.0" encoding="utf-8"?>
<dgm:dataModel xmlns:dgm="http://schemas.openxmlformats.org/drawingml/2006/diagram" xmlns:a="http://schemas.openxmlformats.org/drawingml/2006/main">
  <dgm:ptLst>
    <dgm:pt modelId="{5451851A-D793-4BAD-A530-6AA3846418C3}" type="doc">
      <dgm:prSet csCatId="accent1" csTypeId="urn:microsoft.com/office/officeart/2005/8/colors/accent1_2" loCatId="list" loTypeId="urn:microsoft.com/office/officeart/2011/layout/TabList" phldr="1" qsCatId="simple" qsTypeId="urn:microsoft.com/office/officeart/2005/8/quickstyle/simple4"/>
      <dgm:spPr/>
      <dgm:t>
        <a:bodyPr/>
        <a:lstStyle/>
        <a:p>
          <a:endParaRPr lang="en-US"/>
        </a:p>
      </dgm:t>
    </dgm:pt>
    <dgm:pt modelId="{B6C5B93C-3C5B-4EFF-9723-5E3F1FAD63BC}">
      <dgm:prSet phldrT="[Text]"/>
      <dgm:spPr/>
      <dgm:t>
        <a:bodyPr/>
        <a:lstStyle/>
        <a:p>
          <a:pPr>
            <a:buFont charset="0" panose="020B0604020202020204" pitchFamily="34" typeface="Arial"/>
            <a:buChar char="•"/>
          </a:pPr>
          <a:r>
            <a:rPr lang="en-US"/>
            <a:t>梯度</a:t>
          </a:r>
        </a:p>
      </dgm:t>
    </dgm:pt>
    <dgm:pt cxnId="{6FB3E017-448B-493B-8441-A2096C539D6A}" modelId="{677A2E62-B40A-46C7-A86D-2B4F549CC091}" type="parTrans">
      <dgm:prSet/>
      <dgm:spPr/>
      <dgm:t>
        <a:bodyPr/>
        <a:lstStyle/>
        <a:p>
          <a:endParaRPr lang="en-US"/>
        </a:p>
      </dgm:t>
    </dgm:pt>
    <dgm:pt cxnId="{6FB3E017-448B-493B-8441-A2096C539D6A}" modelId="{879C13C4-F079-41B0-8478-277EA4EE2D56}" type="sibTrans">
      <dgm:prSet/>
      <dgm:spPr/>
      <dgm:t>
        <a:bodyPr/>
        <a:lstStyle/>
        <a:p>
          <a:endParaRPr lang="en-US"/>
        </a:p>
      </dgm:t>
    </dgm:pt>
    <dgm:pt modelId="{38338752-738A-4585-97CE-9544AB536DF9}">
      <dgm:prSet/>
      <dgm:spPr/>
      <dgm:t>
        <a:bodyPr/>
        <a:lstStyle/>
        <a:p>
          <a:pPr algn="l" marL="91440"/>
          <a:r>
            <a:rPr lang="en-US">
              <a:solidFill>
                <a:schemeClr val="bg1"/>
              </a:solidFill>
            </a:rPr>
            <a:t>哪個方向的損失率降低最多</a:t>
          </a:r>
          <a:endParaRPr b="0" baseline="0" cap="none" i="1" kumimoji="0" lang="en-US" noProof="0" normalizeH="0" spc="0" strike="noStrike" u="none">
            <a:ln/>
            <a:solidFill>
              <a:schemeClr val="bg1"/>
            </a:solidFill>
            <a:effectLst/>
            <a:uLnTx/>
            <a:uFillTx/>
            <a:latin charset="0" panose="02040503050406030204" pitchFamily="18" typeface="Cambria Math"/>
            <a:ea charset="0" panose="02040503050406030204" pitchFamily="18" typeface="Cambria Math"/>
            <a:cs typeface="+mn-cs"/>
          </a:endParaRPr>
        </a:p>
      </dgm:t>
    </dgm:pt>
    <dgm:pt cxnId="{545A1F28-C3DE-4ACB-8A97-13887DBE192B}" modelId="{9DAC8491-12B7-4A31-A33A-D2C46CD6CD44}" type="parTrans">
      <dgm:prSet/>
      <dgm:spPr/>
      <dgm:t>
        <a:bodyPr/>
        <a:lstStyle/>
        <a:p>
          <a:endParaRPr lang="en-US"/>
        </a:p>
      </dgm:t>
    </dgm:pt>
    <dgm:pt cxnId="{545A1F28-C3DE-4ACB-8A97-13887DBE192B}" modelId="{4BD4781C-9BBE-403C-9E37-D6188A070213}" type="sibTrans">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cxnId="{0B9DCC2F-8DFE-40E5-AE1C-CAF94D2966FD}" modelId="{3FA26A6D-CA53-4AF0-8007-E0AF1DBFE3E2}" type="parTrans">
      <dgm:prSet/>
      <dgm:spPr/>
      <dgm:t>
        <a:bodyPr/>
        <a:lstStyle/>
        <a:p>
          <a:endParaRPr lang="en-US"/>
        </a:p>
      </dgm:t>
    </dgm:pt>
    <dgm:pt cxnId="{0B9DCC2F-8DFE-40E5-AE1C-CAF94D2966FD}" modelId="{BE8878D1-9BD8-4795-B7BA-7191463E973B}" type="sibTrans">
      <dgm:prSet/>
      <dgm:spPr/>
      <dgm:t>
        <a:bodyPr/>
        <a:lstStyle/>
        <a:p>
          <a:endParaRPr lang="en-US"/>
        </a:p>
      </dgm:t>
    </dgm:pt>
    <dgm:pt modelId="{D734096E-0FF9-49AA-8600-29924299A645}">
      <dgm:prSet/>
      <dgm:spPr/>
      <dgm:t>
        <a:bodyPr/>
        <a:lstStyle/>
        <a:p>
          <a:pPr marL="91440"/>
          <a:r>
            <a:rPr lang="en-US">
              <a:solidFill>
                <a:schemeClr val="bg1"/>
              </a:solidFill>
            </a:rPr>
            <a:t>移動距離</a:t>
          </a:r>
        </a:p>
      </dgm:t>
    </dgm:pt>
    <dgm:pt cxnId="{AF601B76-213E-4399-8978-A2E9D0F76373}" modelId="{3F4EF640-C0A2-4658-B035-014C3DB50E68}" type="parTrans">
      <dgm:prSet/>
      <dgm:spPr/>
      <dgm:t>
        <a:bodyPr/>
        <a:lstStyle/>
        <a:p>
          <a:endParaRPr lang="en-US"/>
        </a:p>
      </dgm:t>
    </dgm:pt>
    <dgm:pt cxnId="{AF601B76-213E-4399-8978-A2E9D0F76373}" modelId="{CEAD0B1B-6A2E-45FA-B000-2F86A68074A1}" type="sibTrans">
      <dgm:prSet/>
      <dgm:spPr/>
      <dgm:t>
        <a:bodyPr/>
        <a:lstStyle/>
        <a:p>
          <a:endParaRPr lang="en-US"/>
        </a:p>
      </dgm:t>
    </dgm:pt>
    <dgm:pt modelId="{3083003A-8AB1-4CE5-80AA-59A24D1A8D7A}">
      <dgm:prSet/>
      <dgm:spPr/>
      <dgm:t>
        <a:bodyPr/>
        <a:lstStyle/>
        <a:p>
          <a:r>
            <a:rPr lang="en-US"/>
            <a:t>Epoch</a:t>
          </a:r>
        </a:p>
      </dgm:t>
    </dgm:pt>
    <dgm:pt cxnId="{554559FD-6B41-47B2-9CA4-351E9BDF4F69}" modelId="{E191D485-F64B-4C34-865E-8BEB9B27D800}" type="parTrans">
      <dgm:prSet/>
      <dgm:spPr/>
      <dgm:t>
        <a:bodyPr/>
        <a:lstStyle/>
        <a:p>
          <a:endParaRPr lang="en-US"/>
        </a:p>
      </dgm:t>
    </dgm:pt>
    <dgm:pt cxnId="{554559FD-6B41-47B2-9CA4-351E9BDF4F69}" modelId="{9F78341B-8A55-4555-9B8B-B35920EBB5CA}" type="sibTrans">
      <dgm:prSet/>
      <dgm:spPr/>
      <dgm:t>
        <a:bodyPr/>
        <a:lstStyle/>
        <a:p>
          <a:endParaRPr lang="en-US"/>
        </a:p>
      </dgm:t>
    </dgm:pt>
    <dgm:pt modelId="{CFC843DF-9A5F-40EF-948E-67D9792E0F9E}">
      <dgm:prSet/>
      <dgm:spPr/>
      <dgm:t>
        <a:bodyPr/>
        <a:lstStyle/>
        <a:p>
          <a:pPr marL="91440"/>
          <a:r>
            <a:rPr lang="en-US">
              <a:solidFill>
                <a:schemeClr val="bg1"/>
              </a:solidFill>
            </a:rPr>
            <a:t>以完整資料集進行模型更新</a:t>
          </a:r>
        </a:p>
      </dgm:t>
    </dgm:pt>
    <dgm:pt cxnId="{8DB076E5-C64A-4CEE-B347-A6B77C16901D}" modelId="{86B52AFD-35F5-40FD-82EA-9F297F1F1591}" type="parTrans">
      <dgm:prSet/>
      <dgm:spPr/>
      <dgm:t>
        <a:bodyPr/>
        <a:lstStyle/>
        <a:p>
          <a:endParaRPr lang="en-US"/>
        </a:p>
      </dgm:t>
    </dgm:pt>
    <dgm:pt cxnId="{8DB076E5-C64A-4CEE-B347-A6B77C16901D}" modelId="{F21DF78C-208E-4737-82E6-C9FD7042B593}" type="sibTrans">
      <dgm:prSet/>
      <dgm:spPr/>
      <dgm:t>
        <a:bodyPr/>
        <a:lstStyle/>
        <a:p>
          <a:endParaRPr lang="en-US"/>
        </a:p>
      </dgm:t>
    </dgm:pt>
    <dgm:pt modelId="{B3C044AD-EE3D-4628-AD80-324415DD091C}">
      <dgm:prSet/>
      <dgm:spPr/>
      <dgm:t>
        <a:bodyPr/>
        <a:lstStyle/>
        <a:p>
          <a:r>
            <a:rPr lang="en-US"/>
            <a:t>批次</a:t>
          </a:r>
        </a:p>
      </dgm:t>
    </dgm:pt>
    <dgm:pt cxnId="{B070700B-B69D-4C10-B238-2E760B92B06B}" modelId="{F3BEA7AF-F443-4AD3-952B-F949D21DDFA9}" type="parTrans">
      <dgm:prSet/>
      <dgm:spPr/>
      <dgm:t>
        <a:bodyPr/>
        <a:lstStyle/>
        <a:p>
          <a:endParaRPr lang="en-US"/>
        </a:p>
      </dgm:t>
    </dgm:pt>
    <dgm:pt cxnId="{B070700B-B69D-4C10-B238-2E760B92B06B}" modelId="{9E5F1919-8488-4F64-A947-304C519902F0}" type="sibTrans">
      <dgm:prSet/>
      <dgm:spPr/>
      <dgm:t>
        <a:bodyPr/>
        <a:lstStyle/>
        <a:p>
          <a:endParaRPr lang="en-US"/>
        </a:p>
      </dgm:t>
    </dgm:pt>
    <dgm:pt modelId="{9FE1706A-EFDA-41A5-A773-A39316EC2830}">
      <dgm:prSet/>
      <dgm:spPr/>
      <dgm:t>
        <a:bodyPr/>
        <a:lstStyle/>
        <a:p>
          <a:pPr marL="91440"/>
          <a:r>
            <a:rPr lang="en-US">
              <a:solidFill>
                <a:schemeClr val="bg1"/>
              </a:solidFill>
            </a:rPr>
            <a:t>完整資料集的範例</a:t>
          </a:r>
        </a:p>
      </dgm:t>
    </dgm:pt>
    <dgm:pt cxnId="{39D379BE-DE0A-4ACE-83C7-0BC4D51B0CC3}" modelId="{64D7E0BF-54A4-4B36-A88F-CDE1B3BAE986}" type="parTrans">
      <dgm:prSet/>
      <dgm:spPr/>
      <dgm:t>
        <a:bodyPr/>
        <a:lstStyle/>
        <a:p>
          <a:endParaRPr lang="en-US"/>
        </a:p>
      </dgm:t>
    </dgm:pt>
    <dgm:pt cxnId="{39D379BE-DE0A-4ACE-83C7-0BC4D51B0CC3}" modelId="{D4042DBE-E4E2-480C-AF7E-03C78682A8E3}" type="sibTrans">
      <dgm:prSet/>
      <dgm:spPr/>
      <dgm:t>
        <a:bodyPr/>
        <a:lstStyle/>
        <a:p>
          <a:endParaRPr lang="en-US"/>
        </a:p>
      </dgm:t>
    </dgm:pt>
    <dgm:pt modelId="{7B5C2F21-1EBC-48A9-A8CB-E6418AF378DF}">
      <dgm:prSet/>
      <dgm:spPr/>
      <dgm:t>
        <a:bodyPr/>
        <a:lstStyle/>
        <a:p>
          <a:r>
            <a:rPr lang="en-US"/>
            <a:t>步驟</a:t>
          </a:r>
        </a:p>
      </dgm:t>
    </dgm:pt>
    <dgm:pt cxnId="{93B38EEC-7A84-4E96-BCDE-25E31AAFACD3}" modelId="{8F186750-C588-4EA8-8807-33727C62B3BE}" type="parTrans">
      <dgm:prSet/>
      <dgm:spPr/>
      <dgm:t>
        <a:bodyPr/>
        <a:lstStyle/>
        <a:p>
          <a:endParaRPr lang="en-US"/>
        </a:p>
      </dgm:t>
    </dgm:pt>
    <dgm:pt cxnId="{93B38EEC-7A84-4E96-BCDE-25E31AAFACD3}" modelId="{9F9B30A4-92A5-4A71-BC1B-B303E10DE802}" type="sibTrans">
      <dgm:prSet/>
      <dgm:spPr/>
      <dgm:t>
        <a:bodyPr/>
        <a:lstStyle/>
        <a:p>
          <a:endParaRPr lang="en-US"/>
        </a:p>
      </dgm:t>
    </dgm:pt>
    <dgm:pt modelId="{CEE3B6D4-F84C-4B90-B216-DCFFC40AB5FA}">
      <dgm:prSet/>
      <dgm:spPr/>
      <dgm:t>
        <a:bodyPr/>
        <a:lstStyle/>
        <a:p>
          <a:pPr marL="91440"/>
          <a:r>
            <a:rPr lang="en-US">
              <a:solidFill>
                <a:schemeClr val="bg1"/>
              </a:solidFill>
            </a:rPr>
            <a:t>更新權重參數</a:t>
          </a:r>
        </a:p>
      </dgm:t>
    </dgm:pt>
    <dgm:pt cxnId="{7B732E02-CD82-4E27-8FC9-B1EF2462007D}" modelId="{FD25EE08-5922-4AE4-9CAD-8EA8F092281E}" type="parTrans">
      <dgm:prSet/>
      <dgm:spPr/>
      <dgm:t>
        <a:bodyPr/>
        <a:lstStyle/>
        <a:p>
          <a:endParaRPr lang="en-US"/>
        </a:p>
      </dgm:t>
    </dgm:pt>
    <dgm:pt cxnId="{7B732E02-CD82-4E27-8FC9-B1EF2462007D}" modelId="{2256DB6C-2DC4-45D3-9CC9-BBFCE6E2BBED}" type="sibTrans">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Cnt="5" presStyleIdx="0" presStyleLbl="revTx">
        <dgm:presLayoutVars>
          <dgm:chMax val="0"/>
          <dgm:chPref val="0"/>
          <dgm:bulletEnabled val="1"/>
        </dgm:presLayoutVars>
      </dgm:prSet>
      <dgm:spPr/>
    </dgm:pt>
    <dgm:pt modelId="{40BF0FD4-E1A0-44F6-89A8-6125FBCFA794}" type="pres">
      <dgm:prSet presAssocID="{B6C5B93C-3C5B-4EFF-9723-5E3F1FAD63BC}" presName="Parent" presStyleCnt="5" presStyleIdx="0" presStyleLbl="alignNode1">
        <dgm:presLayoutVars>
          <dgm:chMax val="3"/>
          <dgm:chPref val="3"/>
          <dgm:bulletEnabled val="1"/>
        </dgm:presLayoutVars>
      </dgm:prSet>
      <dgm:spPr/>
    </dgm:pt>
    <dgm:pt modelId="{3C9DA15C-0905-4A1A-93C0-0CCBEF6E972C}" type="pres">
      <dgm:prSet presAssocID="{B6C5B93C-3C5B-4EFF-9723-5E3F1FAD63BC}" presName="Accent" presStyleCnt="5" presStyleIdx="0" presStyleLbl="parChTrans1D1"/>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Cnt="5" presStyleIdx="1" presStyleLbl="revTx">
        <dgm:presLayoutVars>
          <dgm:chMax val="0"/>
          <dgm:chPref val="0"/>
          <dgm:bulletEnabled val="1"/>
        </dgm:presLayoutVars>
      </dgm:prSet>
      <dgm:spPr/>
    </dgm:pt>
    <dgm:pt modelId="{28B59E52-C5FB-416A-8E6E-46EC31769B43}" type="pres">
      <dgm:prSet presAssocID="{C0941678-E692-4F56-AECE-964CCB370481}" presName="Parent" presStyleCnt="5" presStyleIdx="1" presStyleLbl="alignNode1">
        <dgm:presLayoutVars>
          <dgm:chMax val="3"/>
          <dgm:chPref val="3"/>
          <dgm:bulletEnabled val="1"/>
        </dgm:presLayoutVars>
      </dgm:prSet>
      <dgm:spPr/>
    </dgm:pt>
    <dgm:pt modelId="{2C859170-6DF8-4D07-9BFE-C5085942C214}" type="pres">
      <dgm:prSet presAssocID="{C0941678-E692-4F56-AECE-964CCB370481}" presName="Accent" presStyleCnt="5" presStyleIdx="1" presStyleLbl="parChTrans1D1"/>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Cnt="5" presStyleIdx="2" presStyleLbl="revTx">
        <dgm:presLayoutVars>
          <dgm:chMax val="0"/>
          <dgm:chPref val="0"/>
          <dgm:bulletEnabled val="1"/>
        </dgm:presLayoutVars>
      </dgm:prSet>
      <dgm:spPr/>
    </dgm:pt>
    <dgm:pt modelId="{D930D721-0407-42D6-84F4-42941E4B7410}" type="pres">
      <dgm:prSet presAssocID="{3083003A-8AB1-4CE5-80AA-59A24D1A8D7A}" presName="Parent" presStyleCnt="5" presStyleIdx="2" presStyleLbl="alignNode1">
        <dgm:presLayoutVars>
          <dgm:chMax val="3"/>
          <dgm:chPref val="3"/>
          <dgm:bulletEnabled val="1"/>
        </dgm:presLayoutVars>
      </dgm:prSet>
      <dgm:spPr/>
    </dgm:pt>
    <dgm:pt modelId="{CF2E5A1D-736B-4DEB-8217-5156531D30D0}" type="pres">
      <dgm:prSet presAssocID="{3083003A-8AB1-4CE5-80AA-59A24D1A8D7A}" presName="Accent" presStyleCnt="5" presStyleIdx="2" presStyleLbl="parChTrans1D1"/>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Cnt="5" presStyleIdx="3" presStyleLbl="revTx">
        <dgm:presLayoutVars>
          <dgm:chMax val="0"/>
          <dgm:chPref val="0"/>
          <dgm:bulletEnabled val="1"/>
        </dgm:presLayoutVars>
      </dgm:prSet>
      <dgm:spPr/>
    </dgm:pt>
    <dgm:pt modelId="{A7363449-2DC7-42D7-85C1-A2B5EBD95E26}" type="pres">
      <dgm:prSet presAssocID="{B3C044AD-EE3D-4628-AD80-324415DD091C}" presName="Parent" presStyleCnt="5" presStyleIdx="3" presStyleLbl="alignNode1">
        <dgm:presLayoutVars>
          <dgm:chMax val="3"/>
          <dgm:chPref val="3"/>
          <dgm:bulletEnabled val="1"/>
        </dgm:presLayoutVars>
      </dgm:prSet>
      <dgm:spPr/>
    </dgm:pt>
    <dgm:pt modelId="{5F3F4CAB-3ACA-4762-A3BF-9B9F87ACCBC1}" type="pres">
      <dgm:prSet presAssocID="{B3C044AD-EE3D-4628-AD80-324415DD091C}" presName="Accent" presStyleCnt="5" presStyleIdx="3" presStyleLbl="parChTrans1D1"/>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Cnt="5" presStyleIdx="4" presStyleLbl="revTx">
        <dgm:presLayoutVars>
          <dgm:chMax val="0"/>
          <dgm:chPref val="0"/>
          <dgm:bulletEnabled val="1"/>
        </dgm:presLayoutVars>
      </dgm:prSet>
      <dgm:spPr/>
    </dgm:pt>
    <dgm:pt modelId="{635096CD-FC4F-4C72-B71A-D931C2289B52}" type="pres">
      <dgm:prSet presAssocID="{7B5C2F21-1EBC-48A9-A8CB-E6418AF378DF}" presName="Parent" presStyleCnt="5" presStyleIdx="4" presStyleLbl="alignNode1">
        <dgm:presLayoutVars>
          <dgm:chMax val="3"/>
          <dgm:chPref val="3"/>
          <dgm:bulletEnabled val="1"/>
        </dgm:presLayoutVars>
      </dgm:prSet>
      <dgm:spPr/>
    </dgm:pt>
    <dgm:pt modelId="{450C01C0-9AF3-4DF8-BE49-E425447072BD}" type="pres">
      <dgm:prSet presAssocID="{7B5C2F21-1EBC-48A9-A8CB-E6418AF378DF}" presName="Accent" presStyleCnt="5" presStyleIdx="4" presStyleLbl="parChTrans1D1"/>
      <dgm:spPr/>
    </dgm:pt>
  </dgm:ptLst>
  <dgm:cxnLst>
    <dgm:cxn destId="{CEE3B6D4-F84C-4B90-B216-DCFFC40AB5FA}" destOrd="0" modelId="{7B732E02-CD82-4E27-8FC9-B1EF2462007D}" parTransId="{FD25EE08-5922-4AE4-9CAD-8EA8F092281E}" sibTransId="{2256DB6C-2DC4-45D3-9CC9-BBFCE6E2BBED}" srcId="{7B5C2F21-1EBC-48A9-A8CB-E6418AF378DF}" srcOrd="0"/>
    <dgm:cxn destId="{0068E5C5-00C1-4705-BE3D-19C1721DC406}" destOrd="0" modelId="{A2114B04-0293-4005-8597-D6180267E4DE}" presId="urn:microsoft.com/office/officeart/2011/layout/TabList" srcId="{D734096E-0FF9-49AA-8600-29924299A645}" srcOrd="0" type="presOf"/>
    <dgm:cxn destId="{635096CD-FC4F-4C72-B71A-D931C2289B52}" destOrd="0" modelId="{A6381106-46FE-47B3-AD66-19BD92C05A9C}" presId="urn:microsoft.com/office/officeart/2011/layout/TabList" srcId="{7B5C2F21-1EBC-48A9-A8CB-E6418AF378DF}" srcOrd="0" type="presOf"/>
    <dgm:cxn destId="{40BF0FD4-E1A0-44F6-89A8-6125FBCFA794}" destOrd="0" modelId="{6C63A206-F4A8-448E-83B1-84F6B6CCE736}" presId="urn:microsoft.com/office/officeart/2011/layout/TabList" srcId="{B6C5B93C-3C5B-4EFF-9723-5E3F1FAD63BC}" srcOrd="0" type="presOf"/>
    <dgm:cxn destId="{0D9FB510-481C-409C-81F2-4E3D77673F3E}" destOrd="0" modelId="{AC7EB508-DC8E-46A4-8B1E-2182A66EB48D}" presId="urn:microsoft.com/office/officeart/2011/layout/TabList" srcId="{9FE1706A-EFDA-41A5-A773-A39316EC2830}" srcOrd="0" type="presOf"/>
    <dgm:cxn destId="{B3C044AD-EE3D-4628-AD80-324415DD091C}" destOrd="0" modelId="{B070700B-B69D-4C10-B238-2E760B92B06B}" parTransId="{F3BEA7AF-F443-4AD3-952B-F949D21DDFA9}" sibTransId="{9E5F1919-8488-4F64-A947-304C519902F0}" srcId="{5451851A-D793-4BAD-A530-6AA3846418C3}" srcOrd="3"/>
    <dgm:cxn destId="{B6C5B93C-3C5B-4EFF-9723-5E3F1FAD63BC}" destOrd="0" modelId="{6FB3E017-448B-493B-8441-A2096C539D6A}" parTransId="{677A2E62-B40A-46C7-A86D-2B4F549CC091}" sibTransId="{879C13C4-F079-41B0-8478-277EA4EE2D56}" srcId="{5451851A-D793-4BAD-A530-6AA3846418C3}" srcOrd="0"/>
    <dgm:cxn destId="{A7363449-2DC7-42D7-85C1-A2B5EBD95E26}" destOrd="0" modelId="{FD0F4F25-1D6B-4F00-A46B-569DB7278A3D}" presId="urn:microsoft.com/office/officeart/2011/layout/TabList" srcId="{B3C044AD-EE3D-4628-AD80-324415DD091C}" srcOrd="0" type="presOf"/>
    <dgm:cxn destId="{38338752-738A-4585-97CE-9544AB536DF9}" destOrd="0" modelId="{545A1F28-C3DE-4ACB-8A97-13887DBE192B}" parTransId="{9DAC8491-12B7-4A31-A33A-D2C46CD6CD44}" sibTransId="{4BD4781C-9BBE-403C-9E37-D6188A070213}" srcId="{B6C5B93C-3C5B-4EFF-9723-5E3F1FAD63BC}" srcOrd="0"/>
    <dgm:cxn destId="{28B59E52-C5FB-416A-8E6E-46EC31769B43}" destOrd="0" modelId="{887B5A2B-0CA9-49E7-A2EC-5883E612FAB0}" presId="urn:microsoft.com/office/officeart/2011/layout/TabList" srcId="{C0941678-E692-4F56-AECE-964CCB370481}" srcOrd="0" type="presOf"/>
    <dgm:cxn destId="{7773D711-D973-4A92-AF71-AD154EEAB9D3}" destOrd="0" modelId="{7333F22D-B0B6-460E-933B-A3542DE2BA46}" presId="urn:microsoft.com/office/officeart/2011/layout/TabList" srcId="{CEE3B6D4-F84C-4B90-B216-DCFFC40AB5FA}" srcOrd="0" type="presOf"/>
    <dgm:cxn destId="{C0941678-E692-4F56-AECE-964CCB370481}" destOrd="0" modelId="{0B9DCC2F-8DFE-40E5-AE1C-CAF94D2966FD}" parTransId="{3FA26A6D-CA53-4AF0-8007-E0AF1DBFE3E2}" sibTransId="{BE8878D1-9BD8-4795-B7BA-7191463E973B}" srcId="{5451851A-D793-4BAD-A530-6AA3846418C3}" srcOrd="1"/>
    <dgm:cxn destId="{D734096E-0FF9-49AA-8600-29924299A645}" destOrd="0" modelId="{AF601B76-213E-4399-8978-A2E9D0F76373}" parTransId="{3F4EF640-C0A2-4658-B035-014C3DB50E68}" sibTransId="{CEAD0B1B-6A2E-45FA-B000-2F86A68074A1}" srcId="{C0941678-E692-4F56-AECE-964CCB370481}" srcOrd="0"/>
    <dgm:cxn destId="{C2951553-493E-467F-8DF3-6318E00F3CD5}" destOrd="0" modelId="{064AA09A-64FE-4676-8564-F6AFFB40E1A3}" presId="urn:microsoft.com/office/officeart/2011/layout/TabList" srcId="{CFC843DF-9A5F-40EF-948E-67D9792E0F9E}" srcOrd="0" type="presOf"/>
    <dgm:cxn destId="{9FE1706A-EFDA-41A5-A773-A39316EC2830}" destOrd="0" modelId="{39D379BE-DE0A-4ACE-83C7-0BC4D51B0CC3}" parTransId="{64D7E0BF-54A4-4B36-A88F-CDE1B3BAE986}" sibTransId="{D4042DBE-E4E2-480C-AF7E-03C78682A8E3}" srcId="{B3C044AD-EE3D-4628-AD80-324415DD091C}" srcOrd="0"/>
    <dgm:cxn destId="{C0C88525-1BBB-4FE0-850D-D600A74CCF9A}" destOrd="0" modelId="{D3241BC6-BE27-4363-B10E-682094C8621F}" presId="urn:microsoft.com/office/officeart/2011/layout/TabList" srcId="{5451851A-D793-4BAD-A530-6AA3846418C3}" srcOrd="0" type="presOf"/>
    <dgm:cxn destId="{55FDDEC3-34F3-4B71-AB67-03390DAF22BB}" destOrd="0" modelId="{145748DE-E20D-4A1C-A550-035B057FD404}" presId="urn:microsoft.com/office/officeart/2011/layout/TabList" srcId="{38338752-738A-4585-97CE-9544AB536DF9}" srcOrd="0" type="presOf"/>
    <dgm:cxn destId="{D930D721-0407-42D6-84F4-42941E4B7410}" destOrd="0" modelId="{7117C8E3-92BC-42D9-9D0A-38D2204DD312}" presId="urn:microsoft.com/office/officeart/2011/layout/TabList" srcId="{3083003A-8AB1-4CE5-80AA-59A24D1A8D7A}" srcOrd="0" type="presOf"/>
    <dgm:cxn destId="{CFC843DF-9A5F-40EF-948E-67D9792E0F9E}" destOrd="0" modelId="{8DB076E5-C64A-4CEE-B347-A6B77C16901D}" parTransId="{86B52AFD-35F5-40FD-82EA-9F297F1F1591}" sibTransId="{F21DF78C-208E-4737-82E6-C9FD7042B593}" srcId="{3083003A-8AB1-4CE5-80AA-59A24D1A8D7A}" srcOrd="0"/>
    <dgm:cxn destId="{7B5C2F21-1EBC-48A9-A8CB-E6418AF378DF}" destOrd="0" modelId="{93B38EEC-7A84-4E96-BCDE-25E31AAFACD3}" parTransId="{8F186750-C588-4EA8-8807-33727C62B3BE}" sibTransId="{9F9B30A4-92A5-4A71-BC1B-B303E10DE802}" srcId="{5451851A-D793-4BAD-A530-6AA3846418C3}" srcOrd="4"/>
    <dgm:cxn destId="{3083003A-8AB1-4CE5-80AA-59A24D1A8D7A}" destOrd="0" modelId="{554559FD-6B41-47B2-9CA4-351E9BDF4F69}" parTransId="{E191D485-F64B-4C34-865E-8BEB9B27D800}" sibTransId="{9F78341B-8A55-4555-9B8B-B35920EBB5CA}" srcId="{5451851A-D793-4BAD-A530-6AA3846418C3}" srcOrd="2"/>
    <dgm:cxn destId="{6D228C60-E14F-414F-A734-4995EAC005E5}" destOrd="0" modelId="{FF826681-5D9C-42E8-9C96-822780895385}" presId="urn:microsoft.com/office/officeart/2011/layout/TabList" srcId="{C0C88525-1BBB-4FE0-850D-D600A74CCF9A}" srcOrd="0" type="presParOf"/>
    <dgm:cxn destId="{55FDDEC3-34F3-4B71-AB67-03390DAF22BB}" destOrd="0" modelId="{26D37666-DAF1-477F-8097-2EDC4367C34D}" presId="urn:microsoft.com/office/officeart/2011/layout/TabList" srcId="{6D228C60-E14F-414F-A734-4995EAC005E5}" srcOrd="0" type="presParOf"/>
    <dgm:cxn destId="{40BF0FD4-E1A0-44F6-89A8-6125FBCFA794}" destOrd="0" modelId="{8017E063-1A7B-42BB-B09F-36727990473B}" presId="urn:microsoft.com/office/officeart/2011/layout/TabList" srcId="{6D228C60-E14F-414F-A734-4995EAC005E5}" srcOrd="1" type="presParOf"/>
    <dgm:cxn destId="{3C9DA15C-0905-4A1A-93C0-0CCBEF6E972C}" destOrd="0" modelId="{C03DE783-8A2D-443B-95FD-7E1A1FBC5290}" presId="urn:microsoft.com/office/officeart/2011/layout/TabList" srcId="{6D228C60-E14F-414F-A734-4995EAC005E5}" srcOrd="2" type="presParOf"/>
    <dgm:cxn destId="{A44BD164-4B52-4B4F-9102-476A5F018BBD}" destOrd="0" modelId="{D826CC1B-7E59-4D1C-86EA-17524F4080FE}" presId="urn:microsoft.com/office/officeart/2011/layout/TabList" srcId="{C0C88525-1BBB-4FE0-850D-D600A74CCF9A}" srcOrd="1" type="presParOf"/>
    <dgm:cxn destId="{242EBD53-7E34-4DB1-BF65-A28158E14922}" destOrd="0" modelId="{674F13C3-D608-4F70-82C1-3944DD04EE8D}" presId="urn:microsoft.com/office/officeart/2011/layout/TabList" srcId="{C0C88525-1BBB-4FE0-850D-D600A74CCF9A}" srcOrd="2" type="presParOf"/>
    <dgm:cxn destId="{0068E5C5-00C1-4705-BE3D-19C1721DC406}" destOrd="0" modelId="{7E4614C4-5F93-4323-8EDF-9A9754E181B2}" presId="urn:microsoft.com/office/officeart/2011/layout/TabList" srcId="{242EBD53-7E34-4DB1-BF65-A28158E14922}" srcOrd="0" type="presParOf"/>
    <dgm:cxn destId="{28B59E52-C5FB-416A-8E6E-46EC31769B43}" destOrd="0" modelId="{38528F57-5E9E-4670-B6F6-AA276B3E945A}" presId="urn:microsoft.com/office/officeart/2011/layout/TabList" srcId="{242EBD53-7E34-4DB1-BF65-A28158E14922}" srcOrd="1" type="presParOf"/>
    <dgm:cxn destId="{2C859170-6DF8-4D07-9BFE-C5085942C214}" destOrd="0" modelId="{FFF24E46-A825-4388-A719-87C775BE147F}" presId="urn:microsoft.com/office/officeart/2011/layout/TabList" srcId="{242EBD53-7E34-4DB1-BF65-A28158E14922}" srcOrd="2" type="presParOf"/>
    <dgm:cxn destId="{F2673C98-8535-4445-BD32-6BACD98F46F4}" destOrd="0" modelId="{DDC526B2-636B-456D-B9DA-AE89F40C4685}" presId="urn:microsoft.com/office/officeart/2011/layout/TabList" srcId="{C0C88525-1BBB-4FE0-850D-D600A74CCF9A}" srcOrd="3" type="presParOf"/>
    <dgm:cxn destId="{54E86ED1-D5CC-4E44-A9C1-EFA1F29FCFE7}" destOrd="0" modelId="{60EB6E8C-11C4-4A31-BB39-A3E5F271CB47}" presId="urn:microsoft.com/office/officeart/2011/layout/TabList" srcId="{C0C88525-1BBB-4FE0-850D-D600A74CCF9A}" srcOrd="4" type="presParOf"/>
    <dgm:cxn destId="{C2951553-493E-467F-8DF3-6318E00F3CD5}" destOrd="0" modelId="{F9F42621-B9B4-4D83-816C-A7C0BEFB2F93}" presId="urn:microsoft.com/office/officeart/2011/layout/TabList" srcId="{54E86ED1-D5CC-4E44-A9C1-EFA1F29FCFE7}" srcOrd="0" type="presParOf"/>
    <dgm:cxn destId="{D930D721-0407-42D6-84F4-42941E4B7410}" destOrd="0" modelId="{B2A08D41-CA94-4FAC-B033-EA168BEB4896}" presId="urn:microsoft.com/office/officeart/2011/layout/TabList" srcId="{54E86ED1-D5CC-4E44-A9C1-EFA1F29FCFE7}" srcOrd="1" type="presParOf"/>
    <dgm:cxn destId="{CF2E5A1D-736B-4DEB-8217-5156531D30D0}" destOrd="0" modelId="{46345988-FC29-4D30-B4AB-CEC6C9E1D40D}" presId="urn:microsoft.com/office/officeart/2011/layout/TabList" srcId="{54E86ED1-D5CC-4E44-A9C1-EFA1F29FCFE7}" srcOrd="2" type="presParOf"/>
    <dgm:cxn destId="{6B5FCD67-CFC5-4C41-9088-9B9BAE8397F7}" destOrd="0" modelId="{A32BF829-87DC-444A-A822-1C8841151C2B}" presId="urn:microsoft.com/office/officeart/2011/layout/TabList" srcId="{C0C88525-1BBB-4FE0-850D-D600A74CCF9A}" srcOrd="5" type="presParOf"/>
    <dgm:cxn destId="{FB801193-F753-4389-9112-89C5D3BC06AC}" destOrd="0" modelId="{CE8B1373-10A9-4391-9FBC-2585069F1A0D}" presId="urn:microsoft.com/office/officeart/2011/layout/TabList" srcId="{C0C88525-1BBB-4FE0-850D-D600A74CCF9A}" srcOrd="6" type="presParOf"/>
    <dgm:cxn destId="{0D9FB510-481C-409C-81F2-4E3D77673F3E}" destOrd="0" modelId="{04435A91-ED44-453D-8678-B47129A01C6F}" presId="urn:microsoft.com/office/officeart/2011/layout/TabList" srcId="{FB801193-F753-4389-9112-89C5D3BC06AC}" srcOrd="0" type="presParOf"/>
    <dgm:cxn destId="{A7363449-2DC7-42D7-85C1-A2B5EBD95E26}" destOrd="0" modelId="{B3E82E8E-7040-4BBD-AB17-E623B941B2CC}" presId="urn:microsoft.com/office/officeart/2011/layout/TabList" srcId="{FB801193-F753-4389-9112-89C5D3BC06AC}" srcOrd="1" type="presParOf"/>
    <dgm:cxn destId="{5F3F4CAB-3ACA-4762-A3BF-9B9F87ACCBC1}" destOrd="0" modelId="{4DF6BA9C-6A83-4D4E-913E-2611EBDE7D3C}" presId="urn:microsoft.com/office/officeart/2011/layout/TabList" srcId="{FB801193-F753-4389-9112-89C5D3BC06AC}" srcOrd="2" type="presParOf"/>
    <dgm:cxn destId="{BB86EDBA-D523-41E1-A717-0D656E7283B6}" destOrd="0" modelId="{FBC6662C-4FFA-4AAB-A51C-D635DA3B4118}" presId="urn:microsoft.com/office/officeart/2011/layout/TabList" srcId="{C0C88525-1BBB-4FE0-850D-D600A74CCF9A}" srcOrd="7" type="presParOf"/>
    <dgm:cxn destId="{EC63FEE0-4326-4B65-BAC8-AAD95F8727C8}" destOrd="0" modelId="{C31DA8E4-AF9B-416E-8E31-4B9BAB940C7F}" presId="urn:microsoft.com/office/officeart/2011/layout/TabList" srcId="{C0C88525-1BBB-4FE0-850D-D600A74CCF9A}" srcOrd="8" type="presParOf"/>
    <dgm:cxn destId="{7773D711-D973-4A92-AF71-AD154EEAB9D3}" destOrd="0" modelId="{C6730510-85D6-4B75-A91F-AFA1E176B54A}" presId="urn:microsoft.com/office/officeart/2011/layout/TabList" srcId="{EC63FEE0-4326-4B65-BAC8-AAD95F8727C8}" srcOrd="0" type="presParOf"/>
    <dgm:cxn destId="{635096CD-FC4F-4C72-B71A-D931C2289B52}" destOrd="0" modelId="{B6CAD003-A2CB-464E-8905-0338D9BE3BDC}" presId="urn:microsoft.com/office/officeart/2011/layout/TabList" srcId="{EC63FEE0-4326-4B65-BAC8-AAD95F8727C8}" srcOrd="1" type="presParOf"/>
    <dgm:cxn destId="{450C01C0-9AF3-4DF8-BE49-E425447072BD}" destOrd="0" modelId="{855E14A9-D90F-4603-8E59-E8924BBABB9B}" presId="urn:microsoft.com/office/officeart/2011/layout/TabList" srcId="{EC63FEE0-4326-4B65-BAC8-AAD95F8727C8}" srcOrd="2" type="presParOf"/>
  </dgm:cxnLst>
  <dgm:bg/>
  <dgm:whole/>
  <dgm:extLst>
    <a:ext uri="http://schemas.microsoft.com/office/drawing/2008/diagram">
      <dsp:dataModelExt xmlns:dsp="http://schemas.microsoft.com/office/drawing/2008/diagram" minVer="http://schemas.openxmlformats.org/drawingml/2006/diagram" relId="rId8"/>
    </a:ext>
  </dgm:extLst>
</dgm:dataModel>
</file>

<file path=ppt/diagrams/data4.xml><?xml version="1.0" encoding="utf-8"?>
<dgm:dataModel xmlns:dgm="http://schemas.openxmlformats.org/drawingml/2006/diagram" xmlns:a="http://schemas.openxmlformats.org/drawingml/2006/main">
  <dgm:ptLst>
    <dgm:pt modelId="{5451851A-D793-4BAD-A530-6AA3846418C3}"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B6C5B93C-3C5B-4EFF-9723-5E3F1FAD63BC}">
      <dgm:prSet phldrT="[Text]"/>
      <dgm:spPr/>
      <dgm:t>
        <a:bodyPr/>
        <a:lstStyle/>
        <a:p>
          <a:pPr>
            <a:buFont typeface="Arial" panose="020B0604020202020204" pitchFamily="34" charset="0"/>
            <a:buChar char="•"/>
          </a:pPr>
          <a:r>
            <a:rPr lang="en-US"/>
            <a:t>梯度</a:t>
          </a:r>
        </a:p>
      </dgm:t>
    </dgm:pt>
    <dgm:pt modelId="{677A2E62-B40A-46C7-A86D-2B4F549CC091}" type="parTrans" cxnId="{6FB3E017-448B-493B-8441-A2096C539D6A}">
      <dgm:prSet/>
      <dgm:spPr/>
      <dgm:t>
        <a:bodyPr/>
        <a:lstStyle/>
        <a:p>
          <a:endParaRPr lang="en-US"/>
        </a:p>
      </dgm:t>
    </dgm:pt>
    <dgm:pt modelId="{879C13C4-F079-41B0-8478-277EA4EE2D56}" type="sibTrans" cxnId="{6FB3E017-448B-493B-8441-A2096C539D6A}">
      <dgm:prSet/>
      <dgm:spPr/>
      <dgm:t>
        <a:bodyPr/>
        <a:lstStyle/>
        <a:p>
          <a:endParaRPr lang="en-US"/>
        </a:p>
      </dgm:t>
    </dgm:pt>
    <dgm:pt modelId="{38338752-738A-4585-97CE-9544AB536DF9}">
      <dgm:prSet/>
      <dgm:spPr/>
      <dgm:t>
        <a:bodyPr/>
        <a:lstStyle/>
        <a:p>
          <a:pPr marL="91440" algn="l"/>
          <a:r>
            <a:rPr lang="en-US">
              <a:solidFill>
                <a:schemeClr val="bg1"/>
              </a:solidFill>
            </a:rPr>
            <a:t>哪個方向的損失率降低最多</a:t>
          </a:r>
          <a:endParaRPr kumimoji="0" lang="en-US" b="0" i="1" u="none" strike="noStrike"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gm:t>
    </dgm:pt>
    <dgm:pt modelId="{9DAC8491-12B7-4A31-A33A-D2C46CD6CD44}" type="parTrans" cxnId="{545A1F28-C3DE-4ACB-8A97-13887DBE192B}">
      <dgm:prSet/>
      <dgm:spPr/>
      <dgm:t>
        <a:bodyPr/>
        <a:lstStyle/>
        <a:p>
          <a:endParaRPr lang="en-US"/>
        </a:p>
      </dgm:t>
    </dgm:pt>
    <dgm:pt modelId="{4BD4781C-9BBE-403C-9E37-D6188A070213}" type="sibTrans" cxnId="{545A1F28-C3DE-4ACB-8A97-13887DBE192B}">
      <dgm:prSet/>
      <dgm:spPr/>
      <dgm:t>
        <a:bodyPr/>
        <a:lstStyle/>
        <a:p>
          <a:endParaRPr lang="en-US"/>
        </a:p>
      </dgm:t>
    </dgm:pt>
    <mc:AlternateContent xmlns:mc="http://schemas.openxmlformats.org/markup-compatibility/2006" xmlns:a14="http://schemas.microsoft.com/office/drawing/2010/main">
      <mc:Choice Requires="a14">
        <dgm:pt modelId="{C0941678-E692-4F56-AECE-964CCB370481}">
          <dgm:prSet/>
          <dgm:spPr/>
          <dgm:t>
            <a:bodyPr/>
            <a:lstStyle/>
            <a:p>
              <a14:m>
                <m:oMath xmlns:m="http://schemas.openxmlformats.org/officeDocument/2006/math">
                  <m:r>
                    <m:rPr>
                      <m:sty m:val="p"/>
                    </m:rPr>
                    <a:rPr kumimoji="0" lang="el-GR" b="0" i="1" u="none" strike="noStrike"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a:t>：學習率</a:t>
              </a:r>
            </a:p>
          </dgm:t>
        </dgm:pt>
      </mc:Choice>
      <mc:Fallback xmlns="">
        <dgm:pt modelId="{C0941678-E692-4F56-AECE-964CCB370481}">
          <dgm:prSet/>
          <dgm:spPr/>
          <dgm:t>
            <a:bodyPr/>
            <a:lstStyle/>
            <a:p>
              <a:r>
                <a:rPr b="0" cap="none" i="0" kumimoji="0" noProof="0" normalizeH="0" spc="0" strike="noStrike" u="none">
                  <a:ln/>
                  <a:effectLst/>
                  <a:uLnTx/>
                  <a:uFillTx/>
                  <a:latin charset="0" panose="02040503050406030204" pitchFamily="18" typeface="Cambria Math"/>
                  <a:ea charset="0" panose="02040503050406030204" pitchFamily="18" typeface="Cambria Math"/>
                  <a:cs typeface="+mn-cs"/>
                </a:rPr>
                <a:t>λ</a:t>
              </a:r>
              <a:r>
                <a:rPr/>
                <a:t>：學習率</a:t>
              </a:r>
            </a:p>
          </dgm:t>
        </dgm:pt>
      </mc:Fallback>
    </mc:AlternateContent>
    <dgm:pt modelId="{3FA26A6D-CA53-4AF0-8007-E0AF1DBFE3E2}" type="parTrans" cxnId="{0B9DCC2F-8DFE-40E5-AE1C-CAF94D2966FD}">
      <dgm:prSet/>
      <dgm:spPr/>
      <dgm:t>
        <a:bodyPr/>
        <a:lstStyle/>
        <a:p>
          <a:endParaRPr lang="en-US"/>
        </a:p>
      </dgm:t>
    </dgm:pt>
    <dgm:pt modelId="{BE8878D1-9BD8-4795-B7BA-7191463E973B}" type="sibTrans" cxnId="{0B9DCC2F-8DFE-40E5-AE1C-CAF94D2966FD}">
      <dgm:prSet/>
      <dgm:spPr/>
      <dgm:t>
        <a:bodyPr/>
        <a:lstStyle/>
        <a:p>
          <a:endParaRPr lang="en-US"/>
        </a:p>
      </dgm:t>
    </dgm:pt>
    <dgm:pt modelId="{D734096E-0FF9-49AA-8600-29924299A645}">
      <dgm:prSet/>
      <dgm:spPr/>
      <dgm:t>
        <a:bodyPr/>
        <a:lstStyle/>
        <a:p>
          <a:pPr marL="91440"/>
          <a:r>
            <a:rPr lang="en-US">
              <a:solidFill>
                <a:schemeClr val="bg1"/>
              </a:solidFill>
            </a:rPr>
            <a:t>移動距離</a:t>
          </a:r>
        </a:p>
      </dgm:t>
    </dgm:pt>
    <dgm:pt modelId="{3F4EF640-C0A2-4658-B035-014C3DB50E68}" type="parTrans" cxnId="{AF601B76-213E-4399-8978-A2E9D0F76373}">
      <dgm:prSet/>
      <dgm:spPr/>
      <dgm:t>
        <a:bodyPr/>
        <a:lstStyle/>
        <a:p>
          <a:endParaRPr lang="en-US"/>
        </a:p>
      </dgm:t>
    </dgm:pt>
    <dgm:pt modelId="{CEAD0B1B-6A2E-45FA-B000-2F86A68074A1}" type="sibTrans" cxnId="{AF601B76-213E-4399-8978-A2E9D0F76373}">
      <dgm:prSet/>
      <dgm:spPr/>
      <dgm:t>
        <a:bodyPr/>
        <a:lstStyle/>
        <a:p>
          <a:endParaRPr lang="en-US"/>
        </a:p>
      </dgm:t>
    </dgm:pt>
    <dgm:pt modelId="{3083003A-8AB1-4CE5-80AA-59A24D1A8D7A}">
      <dgm:prSet/>
      <dgm:spPr/>
      <dgm:t>
        <a:bodyPr/>
        <a:lstStyle/>
        <a:p>
          <a:r>
            <a:rPr lang="en-US"/>
            <a:t>Epoch</a:t>
          </a:r>
        </a:p>
      </dgm:t>
    </dgm:pt>
    <dgm:pt modelId="{E191D485-F64B-4C34-865E-8BEB9B27D800}" type="parTrans" cxnId="{554559FD-6B41-47B2-9CA4-351E9BDF4F69}">
      <dgm:prSet/>
      <dgm:spPr/>
      <dgm:t>
        <a:bodyPr/>
        <a:lstStyle/>
        <a:p>
          <a:endParaRPr lang="en-US"/>
        </a:p>
      </dgm:t>
    </dgm:pt>
    <dgm:pt modelId="{9F78341B-8A55-4555-9B8B-B35920EBB5CA}" type="sibTrans" cxnId="{554559FD-6B41-47B2-9CA4-351E9BDF4F69}">
      <dgm:prSet/>
      <dgm:spPr/>
      <dgm:t>
        <a:bodyPr/>
        <a:lstStyle/>
        <a:p>
          <a:endParaRPr lang="en-US"/>
        </a:p>
      </dgm:t>
    </dgm:pt>
    <dgm:pt modelId="{CFC843DF-9A5F-40EF-948E-67D9792E0F9E}">
      <dgm:prSet/>
      <dgm:spPr/>
      <dgm:t>
        <a:bodyPr/>
        <a:lstStyle/>
        <a:p>
          <a:pPr marL="91440"/>
          <a:r>
            <a:rPr lang="en-US">
              <a:solidFill>
                <a:schemeClr val="bg1"/>
              </a:solidFill>
            </a:rPr>
            <a:t>以完整資料集進行模型更新</a:t>
          </a:r>
        </a:p>
      </dgm:t>
    </dgm:pt>
    <dgm:pt modelId="{86B52AFD-35F5-40FD-82EA-9F297F1F1591}" type="parTrans" cxnId="{8DB076E5-C64A-4CEE-B347-A6B77C16901D}">
      <dgm:prSet/>
      <dgm:spPr/>
      <dgm:t>
        <a:bodyPr/>
        <a:lstStyle/>
        <a:p>
          <a:endParaRPr lang="en-US"/>
        </a:p>
      </dgm:t>
    </dgm:pt>
    <dgm:pt modelId="{F21DF78C-208E-4737-82E6-C9FD7042B593}" type="sibTrans" cxnId="{8DB076E5-C64A-4CEE-B347-A6B77C16901D}">
      <dgm:prSet/>
      <dgm:spPr/>
      <dgm:t>
        <a:bodyPr/>
        <a:lstStyle/>
        <a:p>
          <a:endParaRPr lang="en-US"/>
        </a:p>
      </dgm:t>
    </dgm:pt>
    <dgm:pt modelId="{B3C044AD-EE3D-4628-AD80-324415DD091C}">
      <dgm:prSet/>
      <dgm:spPr/>
      <dgm:t>
        <a:bodyPr/>
        <a:lstStyle/>
        <a:p>
          <a:r>
            <a:rPr lang="en-US"/>
            <a:t>批次</a:t>
          </a:r>
        </a:p>
      </dgm:t>
    </dgm:pt>
    <dgm:pt modelId="{F3BEA7AF-F443-4AD3-952B-F949D21DDFA9}" type="parTrans" cxnId="{B070700B-B69D-4C10-B238-2E760B92B06B}">
      <dgm:prSet/>
      <dgm:spPr/>
      <dgm:t>
        <a:bodyPr/>
        <a:lstStyle/>
        <a:p>
          <a:endParaRPr lang="en-US"/>
        </a:p>
      </dgm:t>
    </dgm:pt>
    <dgm:pt modelId="{9E5F1919-8488-4F64-A947-304C519902F0}" type="sibTrans" cxnId="{B070700B-B69D-4C10-B238-2E760B92B06B}">
      <dgm:prSet/>
      <dgm:spPr/>
      <dgm:t>
        <a:bodyPr/>
        <a:lstStyle/>
        <a:p>
          <a:endParaRPr lang="en-US"/>
        </a:p>
      </dgm:t>
    </dgm:pt>
    <dgm:pt modelId="{9FE1706A-EFDA-41A5-A773-A39316EC2830}">
      <dgm:prSet/>
      <dgm:spPr/>
      <dgm:t>
        <a:bodyPr/>
        <a:lstStyle/>
        <a:p>
          <a:pPr marL="91440"/>
          <a:r>
            <a:rPr lang="en-US">
              <a:solidFill>
                <a:schemeClr val="bg1"/>
              </a:solidFill>
            </a:rPr>
            <a:t>完整資料集的範例</a:t>
          </a:r>
        </a:p>
      </dgm:t>
    </dgm:pt>
    <dgm:pt modelId="{64D7E0BF-54A4-4B36-A88F-CDE1B3BAE986}" type="parTrans" cxnId="{39D379BE-DE0A-4ACE-83C7-0BC4D51B0CC3}">
      <dgm:prSet/>
      <dgm:spPr/>
      <dgm:t>
        <a:bodyPr/>
        <a:lstStyle/>
        <a:p>
          <a:endParaRPr lang="en-US"/>
        </a:p>
      </dgm:t>
    </dgm:pt>
    <dgm:pt modelId="{D4042DBE-E4E2-480C-AF7E-03C78682A8E3}" type="sibTrans" cxnId="{39D379BE-DE0A-4ACE-83C7-0BC4D51B0CC3}">
      <dgm:prSet/>
      <dgm:spPr/>
      <dgm:t>
        <a:bodyPr/>
        <a:lstStyle/>
        <a:p>
          <a:endParaRPr lang="en-US"/>
        </a:p>
      </dgm:t>
    </dgm:pt>
    <dgm:pt modelId="{7B5C2F21-1EBC-48A9-A8CB-E6418AF378DF}">
      <dgm:prSet/>
      <dgm:spPr/>
      <dgm:t>
        <a:bodyPr/>
        <a:lstStyle/>
        <a:p>
          <a:r>
            <a:rPr lang="en-US"/>
            <a:t>步驟</a:t>
          </a:r>
        </a:p>
      </dgm:t>
    </dgm:pt>
    <dgm:pt modelId="{8F186750-C588-4EA8-8807-33727C62B3BE}" type="parTrans" cxnId="{93B38EEC-7A84-4E96-BCDE-25E31AAFACD3}">
      <dgm:prSet/>
      <dgm:spPr/>
      <dgm:t>
        <a:bodyPr/>
        <a:lstStyle/>
        <a:p>
          <a:endParaRPr lang="en-US"/>
        </a:p>
      </dgm:t>
    </dgm:pt>
    <dgm:pt modelId="{9F9B30A4-92A5-4A71-BC1B-B303E10DE802}" type="sibTrans" cxnId="{93B38EEC-7A84-4E96-BCDE-25E31AAFACD3}">
      <dgm:prSet/>
      <dgm:spPr/>
      <dgm:t>
        <a:bodyPr/>
        <a:lstStyle/>
        <a:p>
          <a:endParaRPr lang="en-US"/>
        </a:p>
      </dgm:t>
    </dgm:pt>
    <dgm:pt modelId="{CEE3B6D4-F84C-4B90-B216-DCFFC40AB5FA}">
      <dgm:prSet/>
      <dgm:spPr/>
      <dgm:t>
        <a:bodyPr/>
        <a:lstStyle/>
        <a:p>
          <a:pPr marL="91440"/>
          <a:r>
            <a:rPr lang="en-US">
              <a:solidFill>
                <a:schemeClr val="bg1"/>
              </a:solidFill>
            </a:rPr>
            <a:t>更新權重參數</a:t>
          </a:r>
        </a:p>
      </dgm:t>
    </dgm:pt>
    <dgm:pt modelId="{FD25EE08-5922-4AE4-9CAD-8EA8F092281E}" type="parTrans" cxnId="{7B732E02-CD82-4E27-8FC9-B1EF2462007D}">
      <dgm:prSet/>
      <dgm:spPr/>
      <dgm:t>
        <a:bodyPr/>
        <a:lstStyle/>
        <a:p>
          <a:endParaRPr lang="en-US"/>
        </a:p>
      </dgm:t>
    </dgm:pt>
    <dgm:pt modelId="{2256DB6C-2DC4-45D3-9CC9-BBFCE6E2BBED}" type="sibTrans" cxnId="{7B732E02-CD82-4E27-8FC9-B1EF2462007D}">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Lbl="revTx" presStyleIdx="0" presStyleCnt="5">
        <dgm:presLayoutVars>
          <dgm:chMax val="0"/>
          <dgm:chPref val="0"/>
          <dgm:bulletEnabled val="1"/>
        </dgm:presLayoutVars>
      </dgm:prSet>
      <dgm:spPr/>
    </dgm:pt>
    <dgm:pt modelId="{40BF0FD4-E1A0-44F6-89A8-6125FBCFA794}" type="pres">
      <dgm:prSet presAssocID="{B6C5B93C-3C5B-4EFF-9723-5E3F1FAD63BC}" presName="Parent" presStyleLbl="alignNode1" presStyleIdx="0" presStyleCnt="5">
        <dgm:presLayoutVars>
          <dgm:chMax val="3"/>
          <dgm:chPref val="3"/>
          <dgm:bulletEnabled val="1"/>
        </dgm:presLayoutVars>
      </dgm:prSet>
      <dgm:spPr/>
    </dgm:pt>
    <dgm:pt modelId="{3C9DA15C-0905-4A1A-93C0-0CCBEF6E972C}" type="pres">
      <dgm:prSet presAssocID="{B6C5B93C-3C5B-4EFF-9723-5E3F1FAD63BC}" presName="Accent" presStyleLbl="parChTrans1D1" presStyleIdx="0" presStyleCnt="5"/>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Lbl="revTx" presStyleIdx="1" presStyleCnt="5">
        <dgm:presLayoutVars>
          <dgm:chMax val="0"/>
          <dgm:chPref val="0"/>
          <dgm:bulletEnabled val="1"/>
        </dgm:presLayoutVars>
      </dgm:prSet>
      <dgm:spPr/>
    </dgm:pt>
    <dgm:pt modelId="{28B59E52-C5FB-416A-8E6E-46EC31769B43}" type="pres">
      <dgm:prSet presAssocID="{C0941678-E692-4F56-AECE-964CCB370481}" presName="Parent" presStyleLbl="alignNode1" presStyleIdx="1" presStyleCnt="5">
        <dgm:presLayoutVars>
          <dgm:chMax val="3"/>
          <dgm:chPref val="3"/>
          <dgm:bulletEnabled val="1"/>
        </dgm:presLayoutVars>
      </dgm:prSet>
      <dgm:spPr/>
    </dgm:pt>
    <dgm:pt modelId="{2C859170-6DF8-4D07-9BFE-C5085942C214}" type="pres">
      <dgm:prSet presAssocID="{C0941678-E692-4F56-AECE-964CCB370481}" presName="Accent" presStyleLbl="parChTrans1D1" presStyleIdx="1" presStyleCnt="5"/>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Lbl="revTx" presStyleIdx="2" presStyleCnt="5">
        <dgm:presLayoutVars>
          <dgm:chMax val="0"/>
          <dgm:chPref val="0"/>
          <dgm:bulletEnabled val="1"/>
        </dgm:presLayoutVars>
      </dgm:prSet>
      <dgm:spPr/>
    </dgm:pt>
    <dgm:pt modelId="{D930D721-0407-42D6-84F4-42941E4B7410}" type="pres">
      <dgm:prSet presAssocID="{3083003A-8AB1-4CE5-80AA-59A24D1A8D7A}" presName="Parent" presStyleLbl="alignNode1" presStyleIdx="2" presStyleCnt="5">
        <dgm:presLayoutVars>
          <dgm:chMax val="3"/>
          <dgm:chPref val="3"/>
          <dgm:bulletEnabled val="1"/>
        </dgm:presLayoutVars>
      </dgm:prSet>
      <dgm:spPr/>
    </dgm:pt>
    <dgm:pt modelId="{CF2E5A1D-736B-4DEB-8217-5156531D30D0}" type="pres">
      <dgm:prSet presAssocID="{3083003A-8AB1-4CE5-80AA-59A24D1A8D7A}" presName="Accent" presStyleLbl="parChTrans1D1" presStyleIdx="2" presStyleCnt="5"/>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Lbl="revTx" presStyleIdx="3" presStyleCnt="5">
        <dgm:presLayoutVars>
          <dgm:chMax val="0"/>
          <dgm:chPref val="0"/>
          <dgm:bulletEnabled val="1"/>
        </dgm:presLayoutVars>
      </dgm:prSet>
      <dgm:spPr/>
    </dgm:pt>
    <dgm:pt modelId="{A7363449-2DC7-42D7-85C1-A2B5EBD95E26}" type="pres">
      <dgm:prSet presAssocID="{B3C044AD-EE3D-4628-AD80-324415DD091C}" presName="Parent" presStyleLbl="alignNode1" presStyleIdx="3" presStyleCnt="5">
        <dgm:presLayoutVars>
          <dgm:chMax val="3"/>
          <dgm:chPref val="3"/>
          <dgm:bulletEnabled val="1"/>
        </dgm:presLayoutVars>
      </dgm:prSet>
      <dgm:spPr/>
    </dgm:pt>
    <dgm:pt modelId="{5F3F4CAB-3ACA-4762-A3BF-9B9F87ACCBC1}" type="pres">
      <dgm:prSet presAssocID="{B3C044AD-EE3D-4628-AD80-324415DD091C}" presName="Accent" presStyleLbl="parChTrans1D1" presStyleIdx="3" presStyleCnt="5"/>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Lbl="revTx" presStyleIdx="4" presStyleCnt="5">
        <dgm:presLayoutVars>
          <dgm:chMax val="0"/>
          <dgm:chPref val="0"/>
          <dgm:bulletEnabled val="1"/>
        </dgm:presLayoutVars>
      </dgm:prSet>
      <dgm:spPr/>
    </dgm:pt>
    <dgm:pt modelId="{635096CD-FC4F-4C72-B71A-D931C2289B52}" type="pres">
      <dgm:prSet presAssocID="{7B5C2F21-1EBC-48A9-A8CB-E6418AF378DF}" presName="Parent" presStyleLbl="alignNode1" presStyleIdx="4" presStyleCnt="5">
        <dgm:presLayoutVars>
          <dgm:chMax val="3"/>
          <dgm:chPref val="3"/>
          <dgm:bulletEnabled val="1"/>
        </dgm:presLayoutVars>
      </dgm:prSet>
      <dgm:spPr/>
    </dgm:pt>
    <dgm:pt modelId="{450C01C0-9AF3-4DF8-BE49-E425447072BD}" type="pres">
      <dgm:prSet presAssocID="{7B5C2F21-1EBC-48A9-A8CB-E6418AF378DF}" presName="Accent" presStyleLbl="parChTrans1D1" presStyleIdx="4" presStyleCnt="5"/>
      <dgm:spPr/>
    </dgm:pt>
  </dgm:ptLst>
  <dgm:cxnLst>
    <dgm:cxn modelId="{7B732E02-CD82-4E27-8FC9-B1EF2462007D}" srcId="{7B5C2F21-1EBC-48A9-A8CB-E6418AF378DF}" destId="{CEE3B6D4-F84C-4B90-B216-DCFFC40AB5FA}" srcOrd="0" destOrd="0" parTransId="{FD25EE08-5922-4AE4-9CAD-8EA8F092281E}" sibTransId="{2256DB6C-2DC4-45D3-9CC9-BBFCE6E2BBED}"/>
    <dgm:cxn modelId="{A2114B04-0293-4005-8597-D6180267E4DE}" type="presOf" srcId="{D734096E-0FF9-49AA-8600-29924299A645}" destId="{0068E5C5-00C1-4705-BE3D-19C1721DC406}" srcOrd="0" destOrd="0" presId="urn:microsoft.com/office/officeart/2011/layout/TabList"/>
    <dgm:cxn modelId="{A6381106-46FE-47B3-AD66-19BD92C05A9C}" type="presOf" srcId="{7B5C2F21-1EBC-48A9-A8CB-E6418AF378DF}" destId="{635096CD-FC4F-4C72-B71A-D931C2289B52}" srcOrd="0" destOrd="0" presId="urn:microsoft.com/office/officeart/2011/layout/TabList"/>
    <dgm:cxn modelId="{6C63A206-F4A8-448E-83B1-84F6B6CCE736}" type="presOf" srcId="{B6C5B93C-3C5B-4EFF-9723-5E3F1FAD63BC}" destId="{40BF0FD4-E1A0-44F6-89A8-6125FBCFA794}" srcOrd="0" destOrd="0" presId="urn:microsoft.com/office/officeart/2011/layout/TabList"/>
    <dgm:cxn modelId="{AC7EB508-DC8E-46A4-8B1E-2182A66EB48D}" type="presOf" srcId="{9FE1706A-EFDA-41A5-A773-A39316EC2830}" destId="{0D9FB510-481C-409C-81F2-4E3D77673F3E}" srcOrd="0" destOrd="0" presId="urn:microsoft.com/office/officeart/2011/layout/TabList"/>
    <dgm:cxn modelId="{B070700B-B69D-4C10-B238-2E760B92B06B}" srcId="{5451851A-D793-4BAD-A530-6AA3846418C3}" destId="{B3C044AD-EE3D-4628-AD80-324415DD091C}" srcOrd="3" destOrd="0" parTransId="{F3BEA7AF-F443-4AD3-952B-F949D21DDFA9}" sibTransId="{9E5F1919-8488-4F64-A947-304C519902F0}"/>
    <dgm:cxn modelId="{6FB3E017-448B-493B-8441-A2096C539D6A}" srcId="{5451851A-D793-4BAD-A530-6AA3846418C3}" destId="{B6C5B93C-3C5B-4EFF-9723-5E3F1FAD63BC}" srcOrd="0" destOrd="0" parTransId="{677A2E62-B40A-46C7-A86D-2B4F549CC091}" sibTransId="{879C13C4-F079-41B0-8478-277EA4EE2D56}"/>
    <dgm:cxn modelId="{FD0F4F25-1D6B-4F00-A46B-569DB7278A3D}" type="presOf" srcId="{B3C044AD-EE3D-4628-AD80-324415DD091C}" destId="{A7363449-2DC7-42D7-85C1-A2B5EBD95E26}" srcOrd="0" destOrd="0" presId="urn:microsoft.com/office/officeart/2011/layout/TabList"/>
    <dgm:cxn modelId="{545A1F28-C3DE-4ACB-8A97-13887DBE192B}" srcId="{B6C5B93C-3C5B-4EFF-9723-5E3F1FAD63BC}" destId="{38338752-738A-4585-97CE-9544AB536DF9}" srcOrd="0" destOrd="0" parTransId="{9DAC8491-12B7-4A31-A33A-D2C46CD6CD44}" sibTransId="{4BD4781C-9BBE-403C-9E37-D6188A070213}"/>
    <dgm:cxn modelId="{887B5A2B-0CA9-49E7-A2EC-5883E612FAB0}" type="presOf" srcId="{C0941678-E692-4F56-AECE-964CCB370481}" destId="{28B59E52-C5FB-416A-8E6E-46EC31769B43}" srcOrd="0" destOrd="0" presId="urn:microsoft.com/office/officeart/2011/layout/TabList"/>
    <dgm:cxn modelId="{7333F22D-B0B6-460E-933B-A3542DE2BA46}" type="presOf" srcId="{CEE3B6D4-F84C-4B90-B216-DCFFC40AB5FA}" destId="{7773D711-D973-4A92-AF71-AD154EEAB9D3}" srcOrd="0" destOrd="0" presId="urn:microsoft.com/office/officeart/2011/layout/TabList"/>
    <dgm:cxn modelId="{0B9DCC2F-8DFE-40E5-AE1C-CAF94D2966FD}" srcId="{5451851A-D793-4BAD-A530-6AA3846418C3}" destId="{C0941678-E692-4F56-AECE-964CCB370481}" srcOrd="1" destOrd="0" parTransId="{3FA26A6D-CA53-4AF0-8007-E0AF1DBFE3E2}" sibTransId="{BE8878D1-9BD8-4795-B7BA-7191463E973B}"/>
    <dgm:cxn modelId="{AF601B76-213E-4399-8978-A2E9D0F76373}" srcId="{C0941678-E692-4F56-AECE-964CCB370481}" destId="{D734096E-0FF9-49AA-8600-29924299A645}" srcOrd="0" destOrd="0" parTransId="{3F4EF640-C0A2-4658-B035-014C3DB50E68}" sibTransId="{CEAD0B1B-6A2E-45FA-B000-2F86A68074A1}"/>
    <dgm:cxn modelId="{064AA09A-64FE-4676-8564-F6AFFB40E1A3}" type="presOf" srcId="{CFC843DF-9A5F-40EF-948E-67D9792E0F9E}" destId="{C2951553-493E-467F-8DF3-6318E00F3CD5}" srcOrd="0" destOrd="0" presId="urn:microsoft.com/office/officeart/2011/layout/TabList"/>
    <dgm:cxn modelId="{39D379BE-DE0A-4ACE-83C7-0BC4D51B0CC3}" srcId="{B3C044AD-EE3D-4628-AD80-324415DD091C}" destId="{9FE1706A-EFDA-41A5-A773-A39316EC2830}" srcOrd="0" destOrd="0" parTransId="{64D7E0BF-54A4-4B36-A88F-CDE1B3BAE986}" sibTransId="{D4042DBE-E4E2-480C-AF7E-03C78682A8E3}"/>
    <dgm:cxn modelId="{D3241BC6-BE27-4363-B10E-682094C8621F}" type="presOf" srcId="{5451851A-D793-4BAD-A530-6AA3846418C3}" destId="{C0C88525-1BBB-4FE0-850D-D600A74CCF9A}" srcOrd="0" destOrd="0" presId="urn:microsoft.com/office/officeart/2011/layout/TabList"/>
    <dgm:cxn modelId="{145748DE-E20D-4A1C-A550-035B057FD404}" type="presOf" srcId="{38338752-738A-4585-97CE-9544AB536DF9}" destId="{55FDDEC3-34F3-4B71-AB67-03390DAF22BB}" srcOrd="0" destOrd="0" presId="urn:microsoft.com/office/officeart/2011/layout/TabList"/>
    <dgm:cxn modelId="{7117C8E3-92BC-42D9-9D0A-38D2204DD312}" type="presOf" srcId="{3083003A-8AB1-4CE5-80AA-59A24D1A8D7A}" destId="{D930D721-0407-42D6-84F4-42941E4B7410}" srcOrd="0" destOrd="0" presId="urn:microsoft.com/office/officeart/2011/layout/TabList"/>
    <dgm:cxn modelId="{8DB076E5-C64A-4CEE-B347-A6B77C16901D}" srcId="{3083003A-8AB1-4CE5-80AA-59A24D1A8D7A}" destId="{CFC843DF-9A5F-40EF-948E-67D9792E0F9E}" srcOrd="0" destOrd="0" parTransId="{86B52AFD-35F5-40FD-82EA-9F297F1F1591}" sibTransId="{F21DF78C-208E-4737-82E6-C9FD7042B593}"/>
    <dgm:cxn modelId="{93B38EEC-7A84-4E96-BCDE-25E31AAFACD3}" srcId="{5451851A-D793-4BAD-A530-6AA3846418C3}" destId="{7B5C2F21-1EBC-48A9-A8CB-E6418AF378DF}" srcOrd="4" destOrd="0" parTransId="{8F186750-C588-4EA8-8807-33727C62B3BE}" sibTransId="{9F9B30A4-92A5-4A71-BC1B-B303E10DE802}"/>
    <dgm:cxn modelId="{554559FD-6B41-47B2-9CA4-351E9BDF4F69}" srcId="{5451851A-D793-4BAD-A530-6AA3846418C3}" destId="{3083003A-8AB1-4CE5-80AA-59A24D1A8D7A}" srcOrd="2" destOrd="0" parTransId="{E191D485-F64B-4C34-865E-8BEB9B27D800}" sibTransId="{9F78341B-8A55-4555-9B8B-B35920EBB5CA}"/>
    <dgm:cxn modelId="{FF826681-5D9C-42E8-9C96-822780895385}" type="presParOf" srcId="{C0C88525-1BBB-4FE0-850D-D600A74CCF9A}" destId="{6D228C60-E14F-414F-A734-4995EAC005E5}" srcOrd="0" destOrd="0" presId="urn:microsoft.com/office/officeart/2011/layout/TabList"/>
    <dgm:cxn modelId="{26D37666-DAF1-477F-8097-2EDC4367C34D}" type="presParOf" srcId="{6D228C60-E14F-414F-A734-4995EAC005E5}" destId="{55FDDEC3-34F3-4B71-AB67-03390DAF22BB}" srcOrd="0" destOrd="0" presId="urn:microsoft.com/office/officeart/2011/layout/TabList"/>
    <dgm:cxn modelId="{8017E063-1A7B-42BB-B09F-36727990473B}" type="presParOf" srcId="{6D228C60-E14F-414F-A734-4995EAC005E5}" destId="{40BF0FD4-E1A0-44F6-89A8-6125FBCFA794}" srcOrd="1" destOrd="0" presId="urn:microsoft.com/office/officeart/2011/layout/TabList"/>
    <dgm:cxn modelId="{C03DE783-8A2D-443B-95FD-7E1A1FBC5290}" type="presParOf" srcId="{6D228C60-E14F-414F-A734-4995EAC005E5}" destId="{3C9DA15C-0905-4A1A-93C0-0CCBEF6E972C}" srcOrd="2" destOrd="0" presId="urn:microsoft.com/office/officeart/2011/layout/TabList"/>
    <dgm:cxn modelId="{D826CC1B-7E59-4D1C-86EA-17524F4080FE}" type="presParOf" srcId="{C0C88525-1BBB-4FE0-850D-D600A74CCF9A}" destId="{A44BD164-4B52-4B4F-9102-476A5F018BBD}" srcOrd="1" destOrd="0" presId="urn:microsoft.com/office/officeart/2011/layout/TabList"/>
    <dgm:cxn modelId="{674F13C3-D608-4F70-82C1-3944DD04EE8D}" type="presParOf" srcId="{C0C88525-1BBB-4FE0-850D-D600A74CCF9A}" destId="{242EBD53-7E34-4DB1-BF65-A28158E14922}" srcOrd="2" destOrd="0" presId="urn:microsoft.com/office/officeart/2011/layout/TabList"/>
    <dgm:cxn modelId="{7E4614C4-5F93-4323-8EDF-9A9754E181B2}" type="presParOf" srcId="{242EBD53-7E34-4DB1-BF65-A28158E14922}" destId="{0068E5C5-00C1-4705-BE3D-19C1721DC406}" srcOrd="0" destOrd="0" presId="urn:microsoft.com/office/officeart/2011/layout/TabList"/>
    <dgm:cxn modelId="{38528F57-5E9E-4670-B6F6-AA276B3E945A}" type="presParOf" srcId="{242EBD53-7E34-4DB1-BF65-A28158E14922}" destId="{28B59E52-C5FB-416A-8E6E-46EC31769B43}" srcOrd="1" destOrd="0" presId="urn:microsoft.com/office/officeart/2011/layout/TabList"/>
    <dgm:cxn modelId="{FFF24E46-A825-4388-A719-87C775BE147F}" type="presParOf" srcId="{242EBD53-7E34-4DB1-BF65-A28158E14922}" destId="{2C859170-6DF8-4D07-9BFE-C5085942C214}" srcOrd="2" destOrd="0" presId="urn:microsoft.com/office/officeart/2011/layout/TabList"/>
    <dgm:cxn modelId="{DDC526B2-636B-456D-B9DA-AE89F40C4685}" type="presParOf" srcId="{C0C88525-1BBB-4FE0-850D-D600A74CCF9A}" destId="{F2673C98-8535-4445-BD32-6BACD98F46F4}" srcOrd="3" destOrd="0" presId="urn:microsoft.com/office/officeart/2011/layout/TabList"/>
    <dgm:cxn modelId="{60EB6E8C-11C4-4A31-BB39-A3E5F271CB47}" type="presParOf" srcId="{C0C88525-1BBB-4FE0-850D-D600A74CCF9A}" destId="{54E86ED1-D5CC-4E44-A9C1-EFA1F29FCFE7}" srcOrd="4" destOrd="0" presId="urn:microsoft.com/office/officeart/2011/layout/TabList"/>
    <dgm:cxn modelId="{F9F42621-B9B4-4D83-816C-A7C0BEFB2F93}" type="presParOf" srcId="{54E86ED1-D5CC-4E44-A9C1-EFA1F29FCFE7}" destId="{C2951553-493E-467F-8DF3-6318E00F3CD5}" srcOrd="0" destOrd="0" presId="urn:microsoft.com/office/officeart/2011/layout/TabList"/>
    <dgm:cxn modelId="{B2A08D41-CA94-4FAC-B033-EA168BEB4896}" type="presParOf" srcId="{54E86ED1-D5CC-4E44-A9C1-EFA1F29FCFE7}" destId="{D930D721-0407-42D6-84F4-42941E4B7410}" srcOrd="1" destOrd="0" presId="urn:microsoft.com/office/officeart/2011/layout/TabList"/>
    <dgm:cxn modelId="{46345988-FC29-4D30-B4AB-CEC6C9E1D40D}" type="presParOf" srcId="{54E86ED1-D5CC-4E44-A9C1-EFA1F29FCFE7}" destId="{CF2E5A1D-736B-4DEB-8217-5156531D30D0}" srcOrd="2" destOrd="0" presId="urn:microsoft.com/office/officeart/2011/layout/TabList"/>
    <dgm:cxn modelId="{A32BF829-87DC-444A-A822-1C8841151C2B}" type="presParOf" srcId="{C0C88525-1BBB-4FE0-850D-D600A74CCF9A}" destId="{6B5FCD67-CFC5-4C41-9088-9B9BAE8397F7}" srcOrd="5" destOrd="0" presId="urn:microsoft.com/office/officeart/2011/layout/TabList"/>
    <dgm:cxn modelId="{CE8B1373-10A9-4391-9FBC-2585069F1A0D}" type="presParOf" srcId="{C0C88525-1BBB-4FE0-850D-D600A74CCF9A}" destId="{FB801193-F753-4389-9112-89C5D3BC06AC}" srcOrd="6" destOrd="0" presId="urn:microsoft.com/office/officeart/2011/layout/TabList"/>
    <dgm:cxn modelId="{04435A91-ED44-453D-8678-B47129A01C6F}" type="presParOf" srcId="{FB801193-F753-4389-9112-89C5D3BC06AC}" destId="{0D9FB510-481C-409C-81F2-4E3D77673F3E}" srcOrd="0" destOrd="0" presId="urn:microsoft.com/office/officeart/2011/layout/TabList"/>
    <dgm:cxn modelId="{B3E82E8E-7040-4BBD-AB17-E623B941B2CC}" type="presParOf" srcId="{FB801193-F753-4389-9112-89C5D3BC06AC}" destId="{A7363449-2DC7-42D7-85C1-A2B5EBD95E26}" srcOrd="1" destOrd="0" presId="urn:microsoft.com/office/officeart/2011/layout/TabList"/>
    <dgm:cxn modelId="{4DF6BA9C-6A83-4D4E-913E-2611EBDE7D3C}" type="presParOf" srcId="{FB801193-F753-4389-9112-89C5D3BC06AC}" destId="{5F3F4CAB-3ACA-4762-A3BF-9B9F87ACCBC1}" srcOrd="2" destOrd="0" presId="urn:microsoft.com/office/officeart/2011/layout/TabList"/>
    <dgm:cxn modelId="{FBC6662C-4FFA-4AAB-A51C-D635DA3B4118}" type="presParOf" srcId="{C0C88525-1BBB-4FE0-850D-D600A74CCF9A}" destId="{BB86EDBA-D523-41E1-A717-0D656E7283B6}" srcOrd="7" destOrd="0" presId="urn:microsoft.com/office/officeart/2011/layout/TabList"/>
    <dgm:cxn modelId="{C31DA8E4-AF9B-416E-8E31-4B9BAB940C7F}" type="presParOf" srcId="{C0C88525-1BBB-4FE0-850D-D600A74CCF9A}" destId="{EC63FEE0-4326-4B65-BAC8-AAD95F8727C8}" srcOrd="8" destOrd="0" presId="urn:microsoft.com/office/officeart/2011/layout/TabList"/>
    <dgm:cxn modelId="{C6730510-85D6-4B75-A91F-AFA1E176B54A}" type="presParOf" srcId="{EC63FEE0-4326-4B65-BAC8-AAD95F8727C8}" destId="{7773D711-D973-4A92-AF71-AD154EEAB9D3}" srcOrd="0" destOrd="0" presId="urn:microsoft.com/office/officeart/2011/layout/TabList"/>
    <dgm:cxn modelId="{B6CAD003-A2CB-464E-8905-0338D9BE3BDC}" type="presParOf" srcId="{EC63FEE0-4326-4B65-BAC8-AAD95F8727C8}" destId="{635096CD-FC4F-4C72-B71A-D931C2289B52}" srcOrd="1" destOrd="0" presId="urn:microsoft.com/office/officeart/2011/layout/TabList"/>
    <dgm:cxn modelId="{855E14A9-D90F-4603-8E59-E8924BBABB9B}" type="presParOf" srcId="{EC63FEE0-4326-4B65-BAC8-AAD95F8727C8}" destId="{450C01C0-9AF3-4DF8-BE49-E425447072BD}" srcOrd="2" destOrd="0" presId="urn:microsoft.com/office/officeart/2011/layout/Tab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451851A-D793-4BAD-A530-6AA3846418C3}" type="doc">
      <dgm:prSet csCatId="accent1" csTypeId="urn:microsoft.com/office/officeart/2005/8/colors/accent1_2" loCatId="list" loTypeId="urn:microsoft.com/office/officeart/2011/layout/TabList" phldr="1" qsCatId="simple" qsTypeId="urn:microsoft.com/office/officeart/2005/8/quickstyle/simple4"/>
      <dgm:spPr/>
      <dgm:t>
        <a:bodyPr/>
        <a:lstStyle/>
        <a:p>
          <a:endParaRPr lang="en-US"/>
        </a:p>
      </dgm:t>
    </dgm:pt>
    <dgm:pt modelId="{B6C5B93C-3C5B-4EFF-9723-5E3F1FAD63BC}">
      <dgm:prSet phldrT="[Text]"/>
      <dgm:spPr/>
      <dgm:t>
        <a:bodyPr/>
        <a:lstStyle/>
        <a:p>
          <a:pPr>
            <a:buFont charset="0" panose="020B0604020202020204" pitchFamily="34" typeface="Arial"/>
            <a:buChar char="•"/>
          </a:pPr>
          <a:r>
            <a:rPr lang="en-US"/>
            <a:t>梯度</a:t>
          </a:r>
        </a:p>
      </dgm:t>
    </dgm:pt>
    <dgm:pt cxnId="{6FB3E017-448B-493B-8441-A2096C539D6A}" modelId="{677A2E62-B40A-46C7-A86D-2B4F549CC091}" type="parTrans">
      <dgm:prSet/>
      <dgm:spPr/>
      <dgm:t>
        <a:bodyPr/>
        <a:lstStyle/>
        <a:p>
          <a:endParaRPr lang="en-US"/>
        </a:p>
      </dgm:t>
    </dgm:pt>
    <dgm:pt cxnId="{6FB3E017-448B-493B-8441-A2096C539D6A}" modelId="{879C13C4-F079-41B0-8478-277EA4EE2D56}" type="sibTrans">
      <dgm:prSet/>
      <dgm:spPr/>
      <dgm:t>
        <a:bodyPr/>
        <a:lstStyle/>
        <a:p>
          <a:endParaRPr lang="en-US"/>
        </a:p>
      </dgm:t>
    </dgm:pt>
    <dgm:pt modelId="{38338752-738A-4585-97CE-9544AB536DF9}">
      <dgm:prSet/>
      <dgm:spPr/>
      <dgm:t>
        <a:bodyPr/>
        <a:lstStyle/>
        <a:p>
          <a:pPr algn="l" marL="91440"/>
          <a:r>
            <a:rPr lang="en-US">
              <a:solidFill>
                <a:schemeClr val="bg1"/>
              </a:solidFill>
            </a:rPr>
            <a:t>哪個方向的損失率降低最多</a:t>
          </a:r>
          <a:endParaRPr b="0" baseline="0" cap="none" i="1" kumimoji="0" lang="en-US" noProof="0" normalizeH="0" spc="0" strike="noStrike" u="none">
            <a:ln/>
            <a:solidFill>
              <a:schemeClr val="bg1"/>
            </a:solidFill>
            <a:effectLst/>
            <a:uLnTx/>
            <a:uFillTx/>
            <a:latin charset="0" panose="02040503050406030204" pitchFamily="18" typeface="Cambria Math"/>
            <a:ea charset="0" panose="02040503050406030204" pitchFamily="18" typeface="Cambria Math"/>
            <a:cs typeface="+mn-cs"/>
          </a:endParaRPr>
        </a:p>
      </dgm:t>
    </dgm:pt>
    <dgm:pt cxnId="{545A1F28-C3DE-4ACB-8A97-13887DBE192B}" modelId="{9DAC8491-12B7-4A31-A33A-D2C46CD6CD44}" type="parTrans">
      <dgm:prSet/>
      <dgm:spPr/>
      <dgm:t>
        <a:bodyPr/>
        <a:lstStyle/>
        <a:p>
          <a:endParaRPr lang="en-US"/>
        </a:p>
      </dgm:t>
    </dgm:pt>
    <dgm:pt cxnId="{545A1F28-C3DE-4ACB-8A97-13887DBE192B}" modelId="{4BD4781C-9BBE-403C-9E37-D6188A070213}" type="sibTrans">
      <dgm:prSet/>
      <dgm:spPr/>
      <dgm:t>
        <a:bodyPr/>
        <a:lstStyle/>
        <a:p>
          <a:endParaRPr lang="en-US"/>
        </a:p>
      </dgm:t>
    </dgm:pt>
    <dgm:pt modelId="{C0941678-E692-4F56-AECE-964CCB370481}">
      <dgm:prSet/>
      <dgm:spPr>
        <a:blipFill>
          <a:blip xmlns:r="http://schemas.openxmlformats.org/officeDocument/2006/relationships" r:embed="rId1"/>
          <a:stretch>
            <a:fillRect/>
          </a:stretch>
        </a:blipFill>
      </dgm:spPr>
      <dgm:t>
        <a:bodyPr/>
        <a:lstStyle/>
        <a:p>
          <a:r>
            <a:rPr lang="en-US">
              <a:noFill/>
            </a:rPr>
            <a:t> </a:t>
          </a:r>
        </a:p>
      </dgm:t>
    </dgm:pt>
    <dgm:pt cxnId="{0B9DCC2F-8DFE-40E5-AE1C-CAF94D2966FD}" modelId="{3FA26A6D-CA53-4AF0-8007-E0AF1DBFE3E2}" type="parTrans">
      <dgm:prSet/>
      <dgm:spPr/>
      <dgm:t>
        <a:bodyPr/>
        <a:lstStyle/>
        <a:p>
          <a:endParaRPr lang="en-US"/>
        </a:p>
      </dgm:t>
    </dgm:pt>
    <dgm:pt cxnId="{0B9DCC2F-8DFE-40E5-AE1C-CAF94D2966FD}" modelId="{BE8878D1-9BD8-4795-B7BA-7191463E973B}" type="sibTrans">
      <dgm:prSet/>
      <dgm:spPr/>
      <dgm:t>
        <a:bodyPr/>
        <a:lstStyle/>
        <a:p>
          <a:endParaRPr lang="en-US"/>
        </a:p>
      </dgm:t>
    </dgm:pt>
    <dgm:pt modelId="{D734096E-0FF9-49AA-8600-29924299A645}">
      <dgm:prSet/>
      <dgm:spPr/>
      <dgm:t>
        <a:bodyPr/>
        <a:lstStyle/>
        <a:p>
          <a:pPr marL="91440"/>
          <a:r>
            <a:rPr lang="en-US">
              <a:solidFill>
                <a:schemeClr val="bg1"/>
              </a:solidFill>
            </a:rPr>
            <a:t>移動距離</a:t>
          </a:r>
        </a:p>
      </dgm:t>
    </dgm:pt>
    <dgm:pt cxnId="{AF601B76-213E-4399-8978-A2E9D0F76373}" modelId="{3F4EF640-C0A2-4658-B035-014C3DB50E68}" type="parTrans">
      <dgm:prSet/>
      <dgm:spPr/>
      <dgm:t>
        <a:bodyPr/>
        <a:lstStyle/>
        <a:p>
          <a:endParaRPr lang="en-US"/>
        </a:p>
      </dgm:t>
    </dgm:pt>
    <dgm:pt cxnId="{AF601B76-213E-4399-8978-A2E9D0F76373}" modelId="{CEAD0B1B-6A2E-45FA-B000-2F86A68074A1}" type="sibTrans">
      <dgm:prSet/>
      <dgm:spPr/>
      <dgm:t>
        <a:bodyPr/>
        <a:lstStyle/>
        <a:p>
          <a:endParaRPr lang="en-US"/>
        </a:p>
      </dgm:t>
    </dgm:pt>
    <dgm:pt modelId="{3083003A-8AB1-4CE5-80AA-59A24D1A8D7A}">
      <dgm:prSet/>
      <dgm:spPr/>
      <dgm:t>
        <a:bodyPr/>
        <a:lstStyle/>
        <a:p>
          <a:r>
            <a:rPr lang="en-US"/>
            <a:t>Epoch</a:t>
          </a:r>
        </a:p>
      </dgm:t>
    </dgm:pt>
    <dgm:pt cxnId="{554559FD-6B41-47B2-9CA4-351E9BDF4F69}" modelId="{E191D485-F64B-4C34-865E-8BEB9B27D800}" type="parTrans">
      <dgm:prSet/>
      <dgm:spPr/>
      <dgm:t>
        <a:bodyPr/>
        <a:lstStyle/>
        <a:p>
          <a:endParaRPr lang="en-US"/>
        </a:p>
      </dgm:t>
    </dgm:pt>
    <dgm:pt cxnId="{554559FD-6B41-47B2-9CA4-351E9BDF4F69}" modelId="{9F78341B-8A55-4555-9B8B-B35920EBB5CA}" type="sibTrans">
      <dgm:prSet/>
      <dgm:spPr/>
      <dgm:t>
        <a:bodyPr/>
        <a:lstStyle/>
        <a:p>
          <a:endParaRPr lang="en-US"/>
        </a:p>
      </dgm:t>
    </dgm:pt>
    <dgm:pt modelId="{CFC843DF-9A5F-40EF-948E-67D9792E0F9E}">
      <dgm:prSet/>
      <dgm:spPr/>
      <dgm:t>
        <a:bodyPr/>
        <a:lstStyle/>
        <a:p>
          <a:pPr marL="91440"/>
          <a:r>
            <a:rPr lang="en-US">
              <a:solidFill>
                <a:schemeClr val="bg1"/>
              </a:solidFill>
            </a:rPr>
            <a:t>以完整資料集進行模型更新</a:t>
          </a:r>
        </a:p>
      </dgm:t>
    </dgm:pt>
    <dgm:pt cxnId="{8DB076E5-C64A-4CEE-B347-A6B77C16901D}" modelId="{86B52AFD-35F5-40FD-82EA-9F297F1F1591}" type="parTrans">
      <dgm:prSet/>
      <dgm:spPr/>
      <dgm:t>
        <a:bodyPr/>
        <a:lstStyle/>
        <a:p>
          <a:endParaRPr lang="en-US"/>
        </a:p>
      </dgm:t>
    </dgm:pt>
    <dgm:pt cxnId="{8DB076E5-C64A-4CEE-B347-A6B77C16901D}" modelId="{F21DF78C-208E-4737-82E6-C9FD7042B593}" type="sibTrans">
      <dgm:prSet/>
      <dgm:spPr/>
      <dgm:t>
        <a:bodyPr/>
        <a:lstStyle/>
        <a:p>
          <a:endParaRPr lang="en-US"/>
        </a:p>
      </dgm:t>
    </dgm:pt>
    <dgm:pt modelId="{B3C044AD-EE3D-4628-AD80-324415DD091C}">
      <dgm:prSet/>
      <dgm:spPr/>
      <dgm:t>
        <a:bodyPr/>
        <a:lstStyle/>
        <a:p>
          <a:r>
            <a:rPr lang="en-US"/>
            <a:t>批次</a:t>
          </a:r>
        </a:p>
      </dgm:t>
    </dgm:pt>
    <dgm:pt cxnId="{B070700B-B69D-4C10-B238-2E760B92B06B}" modelId="{F3BEA7AF-F443-4AD3-952B-F949D21DDFA9}" type="parTrans">
      <dgm:prSet/>
      <dgm:spPr/>
      <dgm:t>
        <a:bodyPr/>
        <a:lstStyle/>
        <a:p>
          <a:endParaRPr lang="en-US"/>
        </a:p>
      </dgm:t>
    </dgm:pt>
    <dgm:pt cxnId="{B070700B-B69D-4C10-B238-2E760B92B06B}" modelId="{9E5F1919-8488-4F64-A947-304C519902F0}" type="sibTrans">
      <dgm:prSet/>
      <dgm:spPr/>
      <dgm:t>
        <a:bodyPr/>
        <a:lstStyle/>
        <a:p>
          <a:endParaRPr lang="en-US"/>
        </a:p>
      </dgm:t>
    </dgm:pt>
    <dgm:pt modelId="{9FE1706A-EFDA-41A5-A773-A39316EC2830}">
      <dgm:prSet/>
      <dgm:spPr/>
      <dgm:t>
        <a:bodyPr/>
        <a:lstStyle/>
        <a:p>
          <a:pPr marL="91440"/>
          <a:r>
            <a:rPr lang="en-US">
              <a:solidFill>
                <a:schemeClr val="bg1"/>
              </a:solidFill>
            </a:rPr>
            <a:t>完整資料集的範例</a:t>
          </a:r>
        </a:p>
      </dgm:t>
    </dgm:pt>
    <dgm:pt cxnId="{39D379BE-DE0A-4ACE-83C7-0BC4D51B0CC3}" modelId="{64D7E0BF-54A4-4B36-A88F-CDE1B3BAE986}" type="parTrans">
      <dgm:prSet/>
      <dgm:spPr/>
      <dgm:t>
        <a:bodyPr/>
        <a:lstStyle/>
        <a:p>
          <a:endParaRPr lang="en-US"/>
        </a:p>
      </dgm:t>
    </dgm:pt>
    <dgm:pt cxnId="{39D379BE-DE0A-4ACE-83C7-0BC4D51B0CC3}" modelId="{D4042DBE-E4E2-480C-AF7E-03C78682A8E3}" type="sibTrans">
      <dgm:prSet/>
      <dgm:spPr/>
      <dgm:t>
        <a:bodyPr/>
        <a:lstStyle/>
        <a:p>
          <a:endParaRPr lang="en-US"/>
        </a:p>
      </dgm:t>
    </dgm:pt>
    <dgm:pt modelId="{7B5C2F21-1EBC-48A9-A8CB-E6418AF378DF}">
      <dgm:prSet/>
      <dgm:spPr/>
      <dgm:t>
        <a:bodyPr/>
        <a:lstStyle/>
        <a:p>
          <a:r>
            <a:rPr lang="en-US"/>
            <a:t>步驟</a:t>
          </a:r>
        </a:p>
      </dgm:t>
    </dgm:pt>
    <dgm:pt cxnId="{93B38EEC-7A84-4E96-BCDE-25E31AAFACD3}" modelId="{8F186750-C588-4EA8-8807-33727C62B3BE}" type="parTrans">
      <dgm:prSet/>
      <dgm:spPr/>
      <dgm:t>
        <a:bodyPr/>
        <a:lstStyle/>
        <a:p>
          <a:endParaRPr lang="en-US"/>
        </a:p>
      </dgm:t>
    </dgm:pt>
    <dgm:pt cxnId="{93B38EEC-7A84-4E96-BCDE-25E31AAFACD3}" modelId="{9F9B30A4-92A5-4A71-BC1B-B303E10DE802}" type="sibTrans">
      <dgm:prSet/>
      <dgm:spPr/>
      <dgm:t>
        <a:bodyPr/>
        <a:lstStyle/>
        <a:p>
          <a:endParaRPr lang="en-US"/>
        </a:p>
      </dgm:t>
    </dgm:pt>
    <dgm:pt modelId="{CEE3B6D4-F84C-4B90-B216-DCFFC40AB5FA}">
      <dgm:prSet/>
      <dgm:spPr/>
      <dgm:t>
        <a:bodyPr/>
        <a:lstStyle/>
        <a:p>
          <a:pPr marL="91440"/>
          <a:r>
            <a:rPr lang="en-US">
              <a:solidFill>
                <a:schemeClr val="bg1"/>
              </a:solidFill>
            </a:rPr>
            <a:t>更新權重參數</a:t>
          </a:r>
        </a:p>
      </dgm:t>
    </dgm:pt>
    <dgm:pt cxnId="{7B732E02-CD82-4E27-8FC9-B1EF2462007D}" modelId="{FD25EE08-5922-4AE4-9CAD-8EA8F092281E}" type="parTrans">
      <dgm:prSet/>
      <dgm:spPr/>
      <dgm:t>
        <a:bodyPr/>
        <a:lstStyle/>
        <a:p>
          <a:endParaRPr lang="en-US"/>
        </a:p>
      </dgm:t>
    </dgm:pt>
    <dgm:pt cxnId="{7B732E02-CD82-4E27-8FC9-B1EF2462007D}" modelId="{2256DB6C-2DC4-45D3-9CC9-BBFCE6E2BBED}" type="sibTrans">
      <dgm:prSet/>
      <dgm:spPr/>
      <dgm:t>
        <a:bodyPr/>
        <a:lstStyle/>
        <a:p>
          <a:endParaRPr lang="en-US"/>
        </a:p>
      </dgm:t>
    </dgm:pt>
    <dgm:pt modelId="{C0C88525-1BBB-4FE0-850D-D600A74CCF9A}" type="pres">
      <dgm:prSet presAssocID="{5451851A-D793-4BAD-A530-6AA3846418C3}" presName="Name0" presStyleCnt="0">
        <dgm:presLayoutVars>
          <dgm:chMax/>
          <dgm:chPref val="3"/>
          <dgm:dir/>
          <dgm:animOne val="branch"/>
          <dgm:animLvl val="lvl"/>
        </dgm:presLayoutVars>
      </dgm:prSet>
      <dgm:spPr/>
    </dgm:pt>
    <dgm:pt modelId="{6D228C60-E14F-414F-A734-4995EAC005E5}" type="pres">
      <dgm:prSet presAssocID="{B6C5B93C-3C5B-4EFF-9723-5E3F1FAD63BC}" presName="composite" presStyleCnt="0"/>
      <dgm:spPr/>
    </dgm:pt>
    <dgm:pt modelId="{55FDDEC3-34F3-4B71-AB67-03390DAF22BB}" type="pres">
      <dgm:prSet presAssocID="{B6C5B93C-3C5B-4EFF-9723-5E3F1FAD63BC}" presName="FirstChild" presStyleCnt="5" presStyleIdx="0" presStyleLbl="revTx">
        <dgm:presLayoutVars>
          <dgm:chMax val="0"/>
          <dgm:chPref val="0"/>
          <dgm:bulletEnabled val="1"/>
        </dgm:presLayoutVars>
      </dgm:prSet>
      <dgm:spPr/>
    </dgm:pt>
    <dgm:pt modelId="{40BF0FD4-E1A0-44F6-89A8-6125FBCFA794}" type="pres">
      <dgm:prSet presAssocID="{B6C5B93C-3C5B-4EFF-9723-5E3F1FAD63BC}" presName="Parent" presStyleCnt="5" presStyleIdx="0" presStyleLbl="alignNode1">
        <dgm:presLayoutVars>
          <dgm:chMax val="3"/>
          <dgm:chPref val="3"/>
          <dgm:bulletEnabled val="1"/>
        </dgm:presLayoutVars>
      </dgm:prSet>
      <dgm:spPr/>
    </dgm:pt>
    <dgm:pt modelId="{3C9DA15C-0905-4A1A-93C0-0CCBEF6E972C}" type="pres">
      <dgm:prSet presAssocID="{B6C5B93C-3C5B-4EFF-9723-5E3F1FAD63BC}" presName="Accent" presStyleCnt="5" presStyleIdx="0" presStyleLbl="parChTrans1D1"/>
      <dgm:spPr/>
    </dgm:pt>
    <dgm:pt modelId="{A44BD164-4B52-4B4F-9102-476A5F018BBD}" type="pres">
      <dgm:prSet presAssocID="{879C13C4-F079-41B0-8478-277EA4EE2D56}" presName="sibTrans" presStyleCnt="0"/>
      <dgm:spPr/>
    </dgm:pt>
    <dgm:pt modelId="{242EBD53-7E34-4DB1-BF65-A28158E14922}" type="pres">
      <dgm:prSet presAssocID="{C0941678-E692-4F56-AECE-964CCB370481}" presName="composite" presStyleCnt="0"/>
      <dgm:spPr/>
    </dgm:pt>
    <dgm:pt modelId="{0068E5C5-00C1-4705-BE3D-19C1721DC406}" type="pres">
      <dgm:prSet presAssocID="{C0941678-E692-4F56-AECE-964CCB370481}" presName="FirstChild" presStyleCnt="5" presStyleIdx="1" presStyleLbl="revTx">
        <dgm:presLayoutVars>
          <dgm:chMax val="0"/>
          <dgm:chPref val="0"/>
          <dgm:bulletEnabled val="1"/>
        </dgm:presLayoutVars>
      </dgm:prSet>
      <dgm:spPr/>
    </dgm:pt>
    <dgm:pt modelId="{28B59E52-C5FB-416A-8E6E-46EC31769B43}" type="pres">
      <dgm:prSet presAssocID="{C0941678-E692-4F56-AECE-964CCB370481}" presName="Parent" presStyleCnt="5" presStyleIdx="1" presStyleLbl="alignNode1">
        <dgm:presLayoutVars>
          <dgm:chMax val="3"/>
          <dgm:chPref val="3"/>
          <dgm:bulletEnabled val="1"/>
        </dgm:presLayoutVars>
      </dgm:prSet>
      <dgm:spPr/>
    </dgm:pt>
    <dgm:pt modelId="{2C859170-6DF8-4D07-9BFE-C5085942C214}" type="pres">
      <dgm:prSet presAssocID="{C0941678-E692-4F56-AECE-964CCB370481}" presName="Accent" presStyleCnt="5" presStyleIdx="1" presStyleLbl="parChTrans1D1"/>
      <dgm:spPr/>
    </dgm:pt>
    <dgm:pt modelId="{F2673C98-8535-4445-BD32-6BACD98F46F4}" type="pres">
      <dgm:prSet presAssocID="{BE8878D1-9BD8-4795-B7BA-7191463E973B}" presName="sibTrans" presStyleCnt="0"/>
      <dgm:spPr/>
    </dgm:pt>
    <dgm:pt modelId="{54E86ED1-D5CC-4E44-A9C1-EFA1F29FCFE7}" type="pres">
      <dgm:prSet presAssocID="{3083003A-8AB1-4CE5-80AA-59A24D1A8D7A}" presName="composite" presStyleCnt="0"/>
      <dgm:spPr/>
    </dgm:pt>
    <dgm:pt modelId="{C2951553-493E-467F-8DF3-6318E00F3CD5}" type="pres">
      <dgm:prSet presAssocID="{3083003A-8AB1-4CE5-80AA-59A24D1A8D7A}" presName="FirstChild" presStyleCnt="5" presStyleIdx="2" presStyleLbl="revTx">
        <dgm:presLayoutVars>
          <dgm:chMax val="0"/>
          <dgm:chPref val="0"/>
          <dgm:bulletEnabled val="1"/>
        </dgm:presLayoutVars>
      </dgm:prSet>
      <dgm:spPr/>
    </dgm:pt>
    <dgm:pt modelId="{D930D721-0407-42D6-84F4-42941E4B7410}" type="pres">
      <dgm:prSet presAssocID="{3083003A-8AB1-4CE5-80AA-59A24D1A8D7A}" presName="Parent" presStyleCnt="5" presStyleIdx="2" presStyleLbl="alignNode1">
        <dgm:presLayoutVars>
          <dgm:chMax val="3"/>
          <dgm:chPref val="3"/>
          <dgm:bulletEnabled val="1"/>
        </dgm:presLayoutVars>
      </dgm:prSet>
      <dgm:spPr/>
    </dgm:pt>
    <dgm:pt modelId="{CF2E5A1D-736B-4DEB-8217-5156531D30D0}" type="pres">
      <dgm:prSet presAssocID="{3083003A-8AB1-4CE5-80AA-59A24D1A8D7A}" presName="Accent" presStyleCnt="5" presStyleIdx="2" presStyleLbl="parChTrans1D1"/>
      <dgm:spPr/>
    </dgm:pt>
    <dgm:pt modelId="{6B5FCD67-CFC5-4C41-9088-9B9BAE8397F7}" type="pres">
      <dgm:prSet presAssocID="{9F78341B-8A55-4555-9B8B-B35920EBB5CA}" presName="sibTrans" presStyleCnt="0"/>
      <dgm:spPr/>
    </dgm:pt>
    <dgm:pt modelId="{FB801193-F753-4389-9112-89C5D3BC06AC}" type="pres">
      <dgm:prSet presAssocID="{B3C044AD-EE3D-4628-AD80-324415DD091C}" presName="composite" presStyleCnt="0"/>
      <dgm:spPr/>
    </dgm:pt>
    <dgm:pt modelId="{0D9FB510-481C-409C-81F2-4E3D77673F3E}" type="pres">
      <dgm:prSet presAssocID="{B3C044AD-EE3D-4628-AD80-324415DD091C}" presName="FirstChild" presStyleCnt="5" presStyleIdx="3" presStyleLbl="revTx">
        <dgm:presLayoutVars>
          <dgm:chMax val="0"/>
          <dgm:chPref val="0"/>
          <dgm:bulletEnabled val="1"/>
        </dgm:presLayoutVars>
      </dgm:prSet>
      <dgm:spPr/>
    </dgm:pt>
    <dgm:pt modelId="{A7363449-2DC7-42D7-85C1-A2B5EBD95E26}" type="pres">
      <dgm:prSet presAssocID="{B3C044AD-EE3D-4628-AD80-324415DD091C}" presName="Parent" presStyleCnt="5" presStyleIdx="3" presStyleLbl="alignNode1">
        <dgm:presLayoutVars>
          <dgm:chMax val="3"/>
          <dgm:chPref val="3"/>
          <dgm:bulletEnabled val="1"/>
        </dgm:presLayoutVars>
      </dgm:prSet>
      <dgm:spPr/>
    </dgm:pt>
    <dgm:pt modelId="{5F3F4CAB-3ACA-4762-A3BF-9B9F87ACCBC1}" type="pres">
      <dgm:prSet presAssocID="{B3C044AD-EE3D-4628-AD80-324415DD091C}" presName="Accent" presStyleCnt="5" presStyleIdx="3" presStyleLbl="parChTrans1D1"/>
      <dgm:spPr/>
    </dgm:pt>
    <dgm:pt modelId="{BB86EDBA-D523-41E1-A717-0D656E7283B6}" type="pres">
      <dgm:prSet presAssocID="{9E5F1919-8488-4F64-A947-304C519902F0}" presName="sibTrans" presStyleCnt="0"/>
      <dgm:spPr/>
    </dgm:pt>
    <dgm:pt modelId="{EC63FEE0-4326-4B65-BAC8-AAD95F8727C8}" type="pres">
      <dgm:prSet presAssocID="{7B5C2F21-1EBC-48A9-A8CB-E6418AF378DF}" presName="composite" presStyleCnt="0"/>
      <dgm:spPr/>
    </dgm:pt>
    <dgm:pt modelId="{7773D711-D973-4A92-AF71-AD154EEAB9D3}" type="pres">
      <dgm:prSet presAssocID="{7B5C2F21-1EBC-48A9-A8CB-E6418AF378DF}" presName="FirstChild" presStyleCnt="5" presStyleIdx="4" presStyleLbl="revTx">
        <dgm:presLayoutVars>
          <dgm:chMax val="0"/>
          <dgm:chPref val="0"/>
          <dgm:bulletEnabled val="1"/>
        </dgm:presLayoutVars>
      </dgm:prSet>
      <dgm:spPr/>
    </dgm:pt>
    <dgm:pt modelId="{635096CD-FC4F-4C72-B71A-D931C2289B52}" type="pres">
      <dgm:prSet presAssocID="{7B5C2F21-1EBC-48A9-A8CB-E6418AF378DF}" presName="Parent" presStyleCnt="5" presStyleIdx="4" presStyleLbl="alignNode1">
        <dgm:presLayoutVars>
          <dgm:chMax val="3"/>
          <dgm:chPref val="3"/>
          <dgm:bulletEnabled val="1"/>
        </dgm:presLayoutVars>
      </dgm:prSet>
      <dgm:spPr/>
    </dgm:pt>
    <dgm:pt modelId="{450C01C0-9AF3-4DF8-BE49-E425447072BD}" type="pres">
      <dgm:prSet presAssocID="{7B5C2F21-1EBC-48A9-A8CB-E6418AF378DF}" presName="Accent" presStyleCnt="5" presStyleIdx="4" presStyleLbl="parChTrans1D1"/>
      <dgm:spPr/>
    </dgm:pt>
  </dgm:ptLst>
  <dgm:cxnLst>
    <dgm:cxn destId="{CEE3B6D4-F84C-4B90-B216-DCFFC40AB5FA}" destOrd="0" modelId="{7B732E02-CD82-4E27-8FC9-B1EF2462007D}" parTransId="{FD25EE08-5922-4AE4-9CAD-8EA8F092281E}" sibTransId="{2256DB6C-2DC4-45D3-9CC9-BBFCE6E2BBED}" srcId="{7B5C2F21-1EBC-48A9-A8CB-E6418AF378DF}" srcOrd="0"/>
    <dgm:cxn destId="{0068E5C5-00C1-4705-BE3D-19C1721DC406}" destOrd="0" modelId="{A2114B04-0293-4005-8597-D6180267E4DE}" presId="urn:microsoft.com/office/officeart/2011/layout/TabList" srcId="{D734096E-0FF9-49AA-8600-29924299A645}" srcOrd="0" type="presOf"/>
    <dgm:cxn destId="{635096CD-FC4F-4C72-B71A-D931C2289B52}" destOrd="0" modelId="{A6381106-46FE-47B3-AD66-19BD92C05A9C}" presId="urn:microsoft.com/office/officeart/2011/layout/TabList" srcId="{7B5C2F21-1EBC-48A9-A8CB-E6418AF378DF}" srcOrd="0" type="presOf"/>
    <dgm:cxn destId="{40BF0FD4-E1A0-44F6-89A8-6125FBCFA794}" destOrd="0" modelId="{6C63A206-F4A8-448E-83B1-84F6B6CCE736}" presId="urn:microsoft.com/office/officeart/2011/layout/TabList" srcId="{B6C5B93C-3C5B-4EFF-9723-5E3F1FAD63BC}" srcOrd="0" type="presOf"/>
    <dgm:cxn destId="{0D9FB510-481C-409C-81F2-4E3D77673F3E}" destOrd="0" modelId="{AC7EB508-DC8E-46A4-8B1E-2182A66EB48D}" presId="urn:microsoft.com/office/officeart/2011/layout/TabList" srcId="{9FE1706A-EFDA-41A5-A773-A39316EC2830}" srcOrd="0" type="presOf"/>
    <dgm:cxn destId="{B3C044AD-EE3D-4628-AD80-324415DD091C}" destOrd="0" modelId="{B070700B-B69D-4C10-B238-2E760B92B06B}" parTransId="{F3BEA7AF-F443-4AD3-952B-F949D21DDFA9}" sibTransId="{9E5F1919-8488-4F64-A947-304C519902F0}" srcId="{5451851A-D793-4BAD-A530-6AA3846418C3}" srcOrd="3"/>
    <dgm:cxn destId="{B6C5B93C-3C5B-4EFF-9723-5E3F1FAD63BC}" destOrd="0" modelId="{6FB3E017-448B-493B-8441-A2096C539D6A}" parTransId="{677A2E62-B40A-46C7-A86D-2B4F549CC091}" sibTransId="{879C13C4-F079-41B0-8478-277EA4EE2D56}" srcId="{5451851A-D793-4BAD-A530-6AA3846418C3}" srcOrd="0"/>
    <dgm:cxn destId="{A7363449-2DC7-42D7-85C1-A2B5EBD95E26}" destOrd="0" modelId="{FD0F4F25-1D6B-4F00-A46B-569DB7278A3D}" presId="urn:microsoft.com/office/officeart/2011/layout/TabList" srcId="{B3C044AD-EE3D-4628-AD80-324415DD091C}" srcOrd="0" type="presOf"/>
    <dgm:cxn destId="{38338752-738A-4585-97CE-9544AB536DF9}" destOrd="0" modelId="{545A1F28-C3DE-4ACB-8A97-13887DBE192B}" parTransId="{9DAC8491-12B7-4A31-A33A-D2C46CD6CD44}" sibTransId="{4BD4781C-9BBE-403C-9E37-D6188A070213}" srcId="{B6C5B93C-3C5B-4EFF-9723-5E3F1FAD63BC}" srcOrd="0"/>
    <dgm:cxn destId="{28B59E52-C5FB-416A-8E6E-46EC31769B43}" destOrd="0" modelId="{887B5A2B-0CA9-49E7-A2EC-5883E612FAB0}" presId="urn:microsoft.com/office/officeart/2011/layout/TabList" srcId="{C0941678-E692-4F56-AECE-964CCB370481}" srcOrd="0" type="presOf"/>
    <dgm:cxn destId="{7773D711-D973-4A92-AF71-AD154EEAB9D3}" destOrd="0" modelId="{7333F22D-B0B6-460E-933B-A3542DE2BA46}" presId="urn:microsoft.com/office/officeart/2011/layout/TabList" srcId="{CEE3B6D4-F84C-4B90-B216-DCFFC40AB5FA}" srcOrd="0" type="presOf"/>
    <dgm:cxn destId="{C0941678-E692-4F56-AECE-964CCB370481}" destOrd="0" modelId="{0B9DCC2F-8DFE-40E5-AE1C-CAF94D2966FD}" parTransId="{3FA26A6D-CA53-4AF0-8007-E0AF1DBFE3E2}" sibTransId="{BE8878D1-9BD8-4795-B7BA-7191463E973B}" srcId="{5451851A-D793-4BAD-A530-6AA3846418C3}" srcOrd="1"/>
    <dgm:cxn destId="{D734096E-0FF9-49AA-8600-29924299A645}" destOrd="0" modelId="{AF601B76-213E-4399-8978-A2E9D0F76373}" parTransId="{3F4EF640-C0A2-4658-B035-014C3DB50E68}" sibTransId="{CEAD0B1B-6A2E-45FA-B000-2F86A68074A1}" srcId="{C0941678-E692-4F56-AECE-964CCB370481}" srcOrd="0"/>
    <dgm:cxn destId="{C2951553-493E-467F-8DF3-6318E00F3CD5}" destOrd="0" modelId="{064AA09A-64FE-4676-8564-F6AFFB40E1A3}" presId="urn:microsoft.com/office/officeart/2011/layout/TabList" srcId="{CFC843DF-9A5F-40EF-948E-67D9792E0F9E}" srcOrd="0" type="presOf"/>
    <dgm:cxn destId="{9FE1706A-EFDA-41A5-A773-A39316EC2830}" destOrd="0" modelId="{39D379BE-DE0A-4ACE-83C7-0BC4D51B0CC3}" parTransId="{64D7E0BF-54A4-4B36-A88F-CDE1B3BAE986}" sibTransId="{D4042DBE-E4E2-480C-AF7E-03C78682A8E3}" srcId="{B3C044AD-EE3D-4628-AD80-324415DD091C}" srcOrd="0"/>
    <dgm:cxn destId="{C0C88525-1BBB-4FE0-850D-D600A74CCF9A}" destOrd="0" modelId="{D3241BC6-BE27-4363-B10E-682094C8621F}" presId="urn:microsoft.com/office/officeart/2011/layout/TabList" srcId="{5451851A-D793-4BAD-A530-6AA3846418C3}" srcOrd="0" type="presOf"/>
    <dgm:cxn destId="{55FDDEC3-34F3-4B71-AB67-03390DAF22BB}" destOrd="0" modelId="{145748DE-E20D-4A1C-A550-035B057FD404}" presId="urn:microsoft.com/office/officeart/2011/layout/TabList" srcId="{38338752-738A-4585-97CE-9544AB536DF9}" srcOrd="0" type="presOf"/>
    <dgm:cxn destId="{D930D721-0407-42D6-84F4-42941E4B7410}" destOrd="0" modelId="{7117C8E3-92BC-42D9-9D0A-38D2204DD312}" presId="urn:microsoft.com/office/officeart/2011/layout/TabList" srcId="{3083003A-8AB1-4CE5-80AA-59A24D1A8D7A}" srcOrd="0" type="presOf"/>
    <dgm:cxn destId="{CFC843DF-9A5F-40EF-948E-67D9792E0F9E}" destOrd="0" modelId="{8DB076E5-C64A-4CEE-B347-A6B77C16901D}" parTransId="{86B52AFD-35F5-40FD-82EA-9F297F1F1591}" sibTransId="{F21DF78C-208E-4737-82E6-C9FD7042B593}" srcId="{3083003A-8AB1-4CE5-80AA-59A24D1A8D7A}" srcOrd="0"/>
    <dgm:cxn destId="{7B5C2F21-1EBC-48A9-A8CB-E6418AF378DF}" destOrd="0" modelId="{93B38EEC-7A84-4E96-BCDE-25E31AAFACD3}" parTransId="{8F186750-C588-4EA8-8807-33727C62B3BE}" sibTransId="{9F9B30A4-92A5-4A71-BC1B-B303E10DE802}" srcId="{5451851A-D793-4BAD-A530-6AA3846418C3}" srcOrd="4"/>
    <dgm:cxn destId="{3083003A-8AB1-4CE5-80AA-59A24D1A8D7A}" destOrd="0" modelId="{554559FD-6B41-47B2-9CA4-351E9BDF4F69}" parTransId="{E191D485-F64B-4C34-865E-8BEB9B27D800}" sibTransId="{9F78341B-8A55-4555-9B8B-B35920EBB5CA}" srcId="{5451851A-D793-4BAD-A530-6AA3846418C3}" srcOrd="2"/>
    <dgm:cxn destId="{6D228C60-E14F-414F-A734-4995EAC005E5}" destOrd="0" modelId="{FF826681-5D9C-42E8-9C96-822780895385}" presId="urn:microsoft.com/office/officeart/2011/layout/TabList" srcId="{C0C88525-1BBB-4FE0-850D-D600A74CCF9A}" srcOrd="0" type="presParOf"/>
    <dgm:cxn destId="{55FDDEC3-34F3-4B71-AB67-03390DAF22BB}" destOrd="0" modelId="{26D37666-DAF1-477F-8097-2EDC4367C34D}" presId="urn:microsoft.com/office/officeart/2011/layout/TabList" srcId="{6D228C60-E14F-414F-A734-4995EAC005E5}" srcOrd="0" type="presParOf"/>
    <dgm:cxn destId="{40BF0FD4-E1A0-44F6-89A8-6125FBCFA794}" destOrd="0" modelId="{8017E063-1A7B-42BB-B09F-36727990473B}" presId="urn:microsoft.com/office/officeart/2011/layout/TabList" srcId="{6D228C60-E14F-414F-A734-4995EAC005E5}" srcOrd="1" type="presParOf"/>
    <dgm:cxn destId="{3C9DA15C-0905-4A1A-93C0-0CCBEF6E972C}" destOrd="0" modelId="{C03DE783-8A2D-443B-95FD-7E1A1FBC5290}" presId="urn:microsoft.com/office/officeart/2011/layout/TabList" srcId="{6D228C60-E14F-414F-A734-4995EAC005E5}" srcOrd="2" type="presParOf"/>
    <dgm:cxn destId="{A44BD164-4B52-4B4F-9102-476A5F018BBD}" destOrd="0" modelId="{D826CC1B-7E59-4D1C-86EA-17524F4080FE}" presId="urn:microsoft.com/office/officeart/2011/layout/TabList" srcId="{C0C88525-1BBB-4FE0-850D-D600A74CCF9A}" srcOrd="1" type="presParOf"/>
    <dgm:cxn destId="{242EBD53-7E34-4DB1-BF65-A28158E14922}" destOrd="0" modelId="{674F13C3-D608-4F70-82C1-3944DD04EE8D}" presId="urn:microsoft.com/office/officeart/2011/layout/TabList" srcId="{C0C88525-1BBB-4FE0-850D-D600A74CCF9A}" srcOrd="2" type="presParOf"/>
    <dgm:cxn destId="{0068E5C5-00C1-4705-BE3D-19C1721DC406}" destOrd="0" modelId="{7E4614C4-5F93-4323-8EDF-9A9754E181B2}" presId="urn:microsoft.com/office/officeart/2011/layout/TabList" srcId="{242EBD53-7E34-4DB1-BF65-A28158E14922}" srcOrd="0" type="presParOf"/>
    <dgm:cxn destId="{28B59E52-C5FB-416A-8E6E-46EC31769B43}" destOrd="0" modelId="{38528F57-5E9E-4670-B6F6-AA276B3E945A}" presId="urn:microsoft.com/office/officeart/2011/layout/TabList" srcId="{242EBD53-7E34-4DB1-BF65-A28158E14922}" srcOrd="1" type="presParOf"/>
    <dgm:cxn destId="{2C859170-6DF8-4D07-9BFE-C5085942C214}" destOrd="0" modelId="{FFF24E46-A825-4388-A719-87C775BE147F}" presId="urn:microsoft.com/office/officeart/2011/layout/TabList" srcId="{242EBD53-7E34-4DB1-BF65-A28158E14922}" srcOrd="2" type="presParOf"/>
    <dgm:cxn destId="{F2673C98-8535-4445-BD32-6BACD98F46F4}" destOrd="0" modelId="{DDC526B2-636B-456D-B9DA-AE89F40C4685}" presId="urn:microsoft.com/office/officeart/2011/layout/TabList" srcId="{C0C88525-1BBB-4FE0-850D-D600A74CCF9A}" srcOrd="3" type="presParOf"/>
    <dgm:cxn destId="{54E86ED1-D5CC-4E44-A9C1-EFA1F29FCFE7}" destOrd="0" modelId="{60EB6E8C-11C4-4A31-BB39-A3E5F271CB47}" presId="urn:microsoft.com/office/officeart/2011/layout/TabList" srcId="{C0C88525-1BBB-4FE0-850D-D600A74CCF9A}" srcOrd="4" type="presParOf"/>
    <dgm:cxn destId="{C2951553-493E-467F-8DF3-6318E00F3CD5}" destOrd="0" modelId="{F9F42621-B9B4-4D83-816C-A7C0BEFB2F93}" presId="urn:microsoft.com/office/officeart/2011/layout/TabList" srcId="{54E86ED1-D5CC-4E44-A9C1-EFA1F29FCFE7}" srcOrd="0" type="presParOf"/>
    <dgm:cxn destId="{D930D721-0407-42D6-84F4-42941E4B7410}" destOrd="0" modelId="{B2A08D41-CA94-4FAC-B033-EA168BEB4896}" presId="urn:microsoft.com/office/officeart/2011/layout/TabList" srcId="{54E86ED1-D5CC-4E44-A9C1-EFA1F29FCFE7}" srcOrd="1" type="presParOf"/>
    <dgm:cxn destId="{CF2E5A1D-736B-4DEB-8217-5156531D30D0}" destOrd="0" modelId="{46345988-FC29-4D30-B4AB-CEC6C9E1D40D}" presId="urn:microsoft.com/office/officeart/2011/layout/TabList" srcId="{54E86ED1-D5CC-4E44-A9C1-EFA1F29FCFE7}" srcOrd="2" type="presParOf"/>
    <dgm:cxn destId="{6B5FCD67-CFC5-4C41-9088-9B9BAE8397F7}" destOrd="0" modelId="{A32BF829-87DC-444A-A822-1C8841151C2B}" presId="urn:microsoft.com/office/officeart/2011/layout/TabList" srcId="{C0C88525-1BBB-4FE0-850D-D600A74CCF9A}" srcOrd="5" type="presParOf"/>
    <dgm:cxn destId="{FB801193-F753-4389-9112-89C5D3BC06AC}" destOrd="0" modelId="{CE8B1373-10A9-4391-9FBC-2585069F1A0D}" presId="urn:microsoft.com/office/officeart/2011/layout/TabList" srcId="{C0C88525-1BBB-4FE0-850D-D600A74CCF9A}" srcOrd="6" type="presParOf"/>
    <dgm:cxn destId="{0D9FB510-481C-409C-81F2-4E3D77673F3E}" destOrd="0" modelId="{04435A91-ED44-453D-8678-B47129A01C6F}" presId="urn:microsoft.com/office/officeart/2011/layout/TabList" srcId="{FB801193-F753-4389-9112-89C5D3BC06AC}" srcOrd="0" type="presParOf"/>
    <dgm:cxn destId="{A7363449-2DC7-42D7-85C1-A2B5EBD95E26}" destOrd="0" modelId="{B3E82E8E-7040-4BBD-AB17-E623B941B2CC}" presId="urn:microsoft.com/office/officeart/2011/layout/TabList" srcId="{FB801193-F753-4389-9112-89C5D3BC06AC}" srcOrd="1" type="presParOf"/>
    <dgm:cxn destId="{5F3F4CAB-3ACA-4762-A3BF-9B9F87ACCBC1}" destOrd="0" modelId="{4DF6BA9C-6A83-4D4E-913E-2611EBDE7D3C}" presId="urn:microsoft.com/office/officeart/2011/layout/TabList" srcId="{FB801193-F753-4389-9112-89C5D3BC06AC}" srcOrd="2" type="presParOf"/>
    <dgm:cxn destId="{BB86EDBA-D523-41E1-A717-0D656E7283B6}" destOrd="0" modelId="{FBC6662C-4FFA-4AAB-A51C-D635DA3B4118}" presId="urn:microsoft.com/office/officeart/2011/layout/TabList" srcId="{C0C88525-1BBB-4FE0-850D-D600A74CCF9A}" srcOrd="7" type="presParOf"/>
    <dgm:cxn destId="{EC63FEE0-4326-4B65-BAC8-AAD95F8727C8}" destOrd="0" modelId="{C31DA8E4-AF9B-416E-8E31-4B9BAB940C7F}" presId="urn:microsoft.com/office/officeart/2011/layout/TabList" srcId="{C0C88525-1BBB-4FE0-850D-D600A74CCF9A}" srcOrd="8" type="presParOf"/>
    <dgm:cxn destId="{7773D711-D973-4A92-AF71-AD154EEAB9D3}" destOrd="0" modelId="{C6730510-85D6-4B75-A91F-AFA1E176B54A}" presId="urn:microsoft.com/office/officeart/2011/layout/TabList" srcId="{EC63FEE0-4326-4B65-BAC8-AAD95F8727C8}" srcOrd="0" type="presParOf"/>
    <dgm:cxn destId="{635096CD-FC4F-4C72-B71A-D931C2289B52}" destOrd="0" modelId="{B6CAD003-A2CB-464E-8905-0338D9BE3BDC}" presId="urn:microsoft.com/office/officeart/2011/layout/TabList" srcId="{EC63FEE0-4326-4B65-BAC8-AAD95F8727C8}" srcOrd="1" type="presParOf"/>
    <dgm:cxn destId="{450C01C0-9AF3-4DF8-BE49-E425447072BD}" destOrd="0" modelId="{855E14A9-D90F-4603-8E59-E8924BBABB9B}" presId="urn:microsoft.com/office/officeart/2011/layout/TabList" srcId="{EC63FEE0-4326-4B65-BAC8-AAD95F8727C8}" srcOrd="2" type="presParOf"/>
  </dgm:cxnLst>
  <dgm:bg/>
  <dgm:whole/>
  <dgm:extLst>
    <a:ext uri="http://schemas.microsoft.com/office/drawing/2008/diagram">
      <dsp:dataModelExt xmlns:dsp="http://schemas.microsoft.com/office/drawing/2008/diagram" minVer="http://schemas.openxmlformats.org/drawingml/2006/diagram" relId="rId8"/>
    </a:ext>
  </dgm:extLst>
</dgm:dataModel>
</file>

<file path=ppt/diagrams/data6.xml><?xml version="1.0" encoding="utf-8"?>
<dgm:dataModel xmlns:dgm="http://schemas.openxmlformats.org/drawingml/2006/diagram" xmlns:a="http://schemas.openxmlformats.org/drawingml/2006/main">
  <dgm:ptLst>
    <dgm:pt modelId="{2E93B851-0114-4D3A-843E-F5B35AC10A5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038BF5E6-46AA-416A-AA8C-A5AA0F9DFFED}">
      <dgm:prSet/>
      <dgm:spPr>
        <a:solidFill>
          <a:schemeClr val="tx2">
            <a:lumMod val="75000"/>
          </a:schemeClr>
        </a:solidFill>
      </dgm:spPr>
      <dgm:t>
        <a:bodyPr/>
        <a:lstStyle/>
        <a:p>
          <a:r>
            <a:rPr lang="en-US" b="0"/>
            <a:t>訓練資料</a:t>
          </a:r>
          <a:endParaRPr lang="en-US"/>
        </a:p>
      </dgm:t>
    </dgm:pt>
    <dgm:pt modelId="{A57704E5-D1CE-4913-B116-4C60AD0A1D81}" type="parTrans" cxnId="{32E9F106-46D8-4808-BD2A-6FFDE44912BB}">
      <dgm:prSet/>
      <dgm:spPr/>
      <dgm:t>
        <a:bodyPr/>
        <a:lstStyle/>
        <a:p>
          <a:endParaRPr lang="en-US"/>
        </a:p>
      </dgm:t>
    </dgm:pt>
    <dgm:pt modelId="{B4C97D12-AAAD-439D-98C2-CE3611327D7E}" type="sibTrans" cxnId="{32E9F106-46D8-4808-BD2A-6FFDE44912BB}">
      <dgm:prSet/>
      <dgm:spPr/>
      <dgm:t>
        <a:bodyPr/>
        <a:lstStyle/>
        <a:p>
          <a:endParaRPr lang="en-US"/>
        </a:p>
      </dgm:t>
    </dgm:pt>
    <dgm:pt modelId="{067CA279-9AC5-458C-8AEE-D8C1D1BECA18}">
      <dgm:prSet/>
      <dgm:spPr/>
      <dgm:t>
        <a:bodyPr/>
        <a:lstStyle/>
        <a:p>
          <a:r>
            <a:rPr lang="en-US" b="0">
              <a:solidFill>
                <a:schemeClr val="bg1"/>
              </a:solidFill>
            </a:rPr>
            <a:t>讓模型進行學習的核心資料集</a:t>
          </a:r>
          <a:endParaRPr lang="en-US">
            <a:solidFill>
              <a:schemeClr val="bg1"/>
            </a:solidFill>
          </a:endParaRPr>
        </a:p>
      </dgm:t>
    </dgm:pt>
    <dgm:pt modelId="{CC0FB86B-ED1F-4F47-A5B9-6E953E00249E}" type="parTrans" cxnId="{5B21A47A-64EB-4D5F-AA98-67A7409F7489}">
      <dgm:prSet/>
      <dgm:spPr/>
      <dgm:t>
        <a:bodyPr/>
        <a:lstStyle/>
        <a:p>
          <a:endParaRPr lang="en-US"/>
        </a:p>
      </dgm:t>
    </dgm:pt>
    <dgm:pt modelId="{FF68BDC7-4F93-482F-A3D9-DC4A77784ECC}" type="sibTrans" cxnId="{5B21A47A-64EB-4D5F-AA98-67A7409F7489}">
      <dgm:prSet/>
      <dgm:spPr/>
      <dgm:t>
        <a:bodyPr/>
        <a:lstStyle/>
        <a:p>
          <a:endParaRPr lang="en-US"/>
        </a:p>
      </dgm:t>
    </dgm:pt>
    <dgm:pt modelId="{10E05210-1656-4C04-95F7-037FBF1B6233}">
      <dgm:prSet/>
      <dgm:spPr>
        <a:solidFill>
          <a:schemeClr val="tx2">
            <a:lumMod val="75000"/>
          </a:schemeClr>
        </a:solidFill>
      </dgm:spPr>
      <dgm:t>
        <a:bodyPr/>
        <a:lstStyle/>
        <a:p>
          <a:r>
            <a:rPr lang="en-US" b="0"/>
            <a:t>驗證資料</a:t>
          </a:r>
          <a:endParaRPr lang="en-US"/>
        </a:p>
      </dgm:t>
    </dgm:pt>
    <dgm:pt modelId="{66189D18-E562-4F02-B239-C8D5D35BF706}" type="parTrans" cxnId="{045C4F8A-B964-41CC-8782-1D7A4760BC0E}">
      <dgm:prSet/>
      <dgm:spPr/>
      <dgm:t>
        <a:bodyPr/>
        <a:lstStyle/>
        <a:p>
          <a:endParaRPr lang="en-US"/>
        </a:p>
      </dgm:t>
    </dgm:pt>
    <dgm:pt modelId="{FCAEFEBA-7B91-4CB5-8084-2ED915F63DF4}" type="sibTrans" cxnId="{045C4F8A-B964-41CC-8782-1D7A4760BC0E}">
      <dgm:prSet/>
      <dgm:spPr/>
      <dgm:t>
        <a:bodyPr/>
        <a:lstStyle/>
        <a:p>
          <a:endParaRPr lang="en-US"/>
        </a:p>
      </dgm:t>
    </dgm:pt>
    <dgm:pt modelId="{0D9B8B32-58A2-482E-904F-123D0ADD9259}">
      <dgm:prSet/>
      <dgm:spPr/>
      <dgm:t>
        <a:bodyPr/>
        <a:lstStyle/>
        <a:p>
          <a:r>
            <a:rPr lang="en-US" b="0">
              <a:solidFill>
                <a:schemeClr val="bg1"/>
              </a:solidFill>
            </a:rPr>
            <a:t>用來測試模型是否真的瞭解規則的新資料 (可歸納)</a:t>
          </a:r>
          <a:endParaRPr lang="en-US">
            <a:solidFill>
              <a:schemeClr val="bg1"/>
            </a:solidFill>
          </a:endParaRPr>
        </a:p>
      </dgm:t>
    </dgm:pt>
    <dgm:pt modelId="{37517FBE-3319-4FA6-B0B3-A4E7DE21B37F}" type="parTrans" cxnId="{C0D2150F-FD2D-4C5D-8BB6-10514801D773}">
      <dgm:prSet/>
      <dgm:spPr/>
      <dgm:t>
        <a:bodyPr/>
        <a:lstStyle/>
        <a:p>
          <a:endParaRPr lang="en-US"/>
        </a:p>
      </dgm:t>
    </dgm:pt>
    <dgm:pt modelId="{0622E175-6686-4BC3-B869-6BB636D5F22F}" type="sibTrans" cxnId="{C0D2150F-FD2D-4C5D-8BB6-10514801D773}">
      <dgm:prSet/>
      <dgm:spPr/>
      <dgm:t>
        <a:bodyPr/>
        <a:lstStyle/>
        <a:p>
          <a:endParaRPr lang="en-US"/>
        </a:p>
      </dgm:t>
    </dgm:pt>
    <dgm:pt modelId="{689FA07E-0F09-4502-9C17-90BEC20FFA8B}">
      <dgm:prSet/>
      <dgm:spPr>
        <a:solidFill>
          <a:schemeClr val="tx2">
            <a:lumMod val="75000"/>
          </a:schemeClr>
        </a:solidFill>
      </dgm:spPr>
      <dgm:t>
        <a:bodyPr/>
        <a:lstStyle/>
        <a:p>
          <a:r>
            <a:rPr lang="en-US" b="0"/>
            <a:t>過度擬合</a:t>
          </a:r>
          <a:endParaRPr lang="en-US"/>
        </a:p>
      </dgm:t>
    </dgm:pt>
    <dgm:pt modelId="{7DA897C9-74AA-45DF-BF39-375D9EFD6ED7}" type="parTrans" cxnId="{F7187B79-E97A-4555-BF37-E5C4AB834D40}">
      <dgm:prSet/>
      <dgm:spPr/>
      <dgm:t>
        <a:bodyPr/>
        <a:lstStyle/>
        <a:p>
          <a:endParaRPr lang="en-US"/>
        </a:p>
      </dgm:t>
    </dgm:pt>
    <dgm:pt modelId="{5050BBE8-EB40-41DC-AACE-9F68DDA2EC56}" type="sibTrans" cxnId="{F7187B79-E97A-4555-BF37-E5C4AB834D40}">
      <dgm:prSet/>
      <dgm:spPr/>
      <dgm:t>
        <a:bodyPr/>
        <a:lstStyle/>
        <a:p>
          <a:endParaRPr lang="en-US"/>
        </a:p>
      </dgm:t>
    </dgm:pt>
    <dgm:pt modelId="{326466F6-0CD6-4CC4-AA0D-E9879DCACA52}">
      <dgm:prSet/>
      <dgm:spPr/>
      <dgm:t>
        <a:bodyPr/>
        <a:lstStyle/>
        <a:p>
          <a:r>
            <a:rPr lang="en-US" b="0">
              <a:solidFill>
                <a:schemeClr val="bg1"/>
              </a:solidFill>
            </a:rPr>
            <a:t>模型在訓練資料上效果很好，在驗證資料上卻效果不佳 (背誦的證據)</a:t>
          </a:r>
          <a:endParaRPr lang="en-US">
            <a:solidFill>
              <a:schemeClr val="bg1"/>
            </a:solidFill>
          </a:endParaRPr>
        </a:p>
      </dgm:t>
    </dgm:pt>
    <dgm:pt modelId="{ED9503A1-2CE6-450C-8204-FFE853C28CFA}" type="parTrans" cxnId="{334F5B48-1A7B-4307-AF8B-AC5CA42B0611}">
      <dgm:prSet/>
      <dgm:spPr/>
      <dgm:t>
        <a:bodyPr/>
        <a:lstStyle/>
        <a:p>
          <a:endParaRPr lang="en-US"/>
        </a:p>
      </dgm:t>
    </dgm:pt>
    <dgm:pt modelId="{B5887C9F-BAD9-40AE-A1A6-CF7F46184BE7}" type="sibTrans" cxnId="{334F5B48-1A7B-4307-AF8B-AC5CA42B0611}">
      <dgm:prSet/>
      <dgm:spPr/>
      <dgm:t>
        <a:bodyPr/>
        <a:lstStyle/>
        <a:p>
          <a:endParaRPr lang="en-US"/>
        </a:p>
      </dgm:t>
    </dgm:pt>
    <dgm:pt modelId="{A356F1CF-AEDC-4D25-9C3C-9DF338F2ABD7}">
      <dgm:prSet/>
      <dgm:spPr/>
      <dgm:t>
        <a:bodyPr/>
        <a:lstStyle/>
        <a:p>
          <a:r>
            <a:rPr lang="en-US" b="0">
              <a:solidFill>
                <a:schemeClr val="bg1"/>
              </a:solidFill>
            </a:rPr>
            <a:t>理想情況下，兩個資料集的精確度和損失率應該趨於接近</a:t>
          </a:r>
          <a:endParaRPr lang="en-US">
            <a:solidFill>
              <a:schemeClr val="bg1"/>
            </a:solidFill>
          </a:endParaRPr>
        </a:p>
      </dgm:t>
    </dgm:pt>
    <dgm:pt modelId="{EC7231C5-84F6-41A4-9785-6C2A20F94D5F}" type="parTrans" cxnId="{CA516D7E-6779-47CB-9884-93AC9428F560}">
      <dgm:prSet/>
      <dgm:spPr/>
      <dgm:t>
        <a:bodyPr/>
        <a:lstStyle/>
        <a:p>
          <a:endParaRPr lang="en-US"/>
        </a:p>
      </dgm:t>
    </dgm:pt>
    <dgm:pt modelId="{902B2603-5B64-45F7-BFD2-6071512F0A28}" type="sibTrans" cxnId="{CA516D7E-6779-47CB-9884-93AC9428F560}">
      <dgm:prSet/>
      <dgm:spPr/>
      <dgm:t>
        <a:bodyPr/>
        <a:lstStyle/>
        <a:p>
          <a:endParaRPr lang="en-US"/>
        </a:p>
      </dgm:t>
    </dgm:pt>
    <dgm:pt modelId="{EA845857-4122-460E-813F-08A1789C1649}" type="pres">
      <dgm:prSet presAssocID="{2E93B851-0114-4D3A-843E-F5B35AC10A59}" presName="linear" presStyleCnt="0">
        <dgm:presLayoutVars>
          <dgm:animLvl val="lvl"/>
          <dgm:resizeHandles val="exact"/>
        </dgm:presLayoutVars>
      </dgm:prSet>
      <dgm:spPr/>
    </dgm:pt>
    <dgm:pt modelId="{02B199F0-39F9-498A-8089-B9A7B6829471}" type="pres">
      <dgm:prSet presAssocID="{038BF5E6-46AA-416A-AA8C-A5AA0F9DFFED}" presName="parentText" presStyleLbl="node1" presStyleIdx="0" presStyleCnt="3">
        <dgm:presLayoutVars>
          <dgm:chMax val="0"/>
          <dgm:bulletEnabled val="1"/>
        </dgm:presLayoutVars>
      </dgm:prSet>
      <dgm:spPr/>
    </dgm:pt>
    <dgm:pt modelId="{CFD24BE4-FAF5-4066-ACE3-D3D7356AF047}" type="pres">
      <dgm:prSet presAssocID="{038BF5E6-46AA-416A-AA8C-A5AA0F9DFFED}" presName="childText" presStyleLbl="revTx" presStyleIdx="0" presStyleCnt="3">
        <dgm:presLayoutVars>
          <dgm:bulletEnabled val="1"/>
        </dgm:presLayoutVars>
      </dgm:prSet>
      <dgm:spPr/>
    </dgm:pt>
    <dgm:pt modelId="{4E1C8BEE-390B-4937-8AFB-052E32B2C2E8}" type="pres">
      <dgm:prSet presAssocID="{10E05210-1656-4C04-95F7-037FBF1B6233}" presName="parentText" presStyleLbl="node1" presStyleIdx="1" presStyleCnt="3">
        <dgm:presLayoutVars>
          <dgm:chMax val="0"/>
          <dgm:bulletEnabled val="1"/>
        </dgm:presLayoutVars>
      </dgm:prSet>
      <dgm:spPr/>
    </dgm:pt>
    <dgm:pt modelId="{553D6C5E-89B3-4071-81A4-E2B299EE6237}" type="pres">
      <dgm:prSet presAssocID="{10E05210-1656-4C04-95F7-037FBF1B6233}" presName="childText" presStyleLbl="revTx" presStyleIdx="1" presStyleCnt="3">
        <dgm:presLayoutVars>
          <dgm:bulletEnabled val="1"/>
        </dgm:presLayoutVars>
      </dgm:prSet>
      <dgm:spPr/>
    </dgm:pt>
    <dgm:pt modelId="{501CB61A-1E8B-40E1-ACB0-220EACECD329}" type="pres">
      <dgm:prSet presAssocID="{689FA07E-0F09-4502-9C17-90BEC20FFA8B}" presName="parentText" presStyleLbl="node1" presStyleIdx="2" presStyleCnt="3">
        <dgm:presLayoutVars>
          <dgm:chMax val="0"/>
          <dgm:bulletEnabled val="1"/>
        </dgm:presLayoutVars>
      </dgm:prSet>
      <dgm:spPr/>
    </dgm:pt>
    <dgm:pt modelId="{E14CE05A-3F29-4987-AE6A-E140B73C6E7B}" type="pres">
      <dgm:prSet presAssocID="{689FA07E-0F09-4502-9C17-90BEC20FFA8B}" presName="childText" presStyleLbl="revTx" presStyleIdx="2" presStyleCnt="3">
        <dgm:presLayoutVars>
          <dgm:bulletEnabled val="1"/>
        </dgm:presLayoutVars>
      </dgm:prSet>
      <dgm:spPr/>
    </dgm:pt>
  </dgm:ptLst>
  <dgm:cxnLst>
    <dgm:cxn modelId="{32E9F106-46D8-4808-BD2A-6FFDE44912BB}" srcId="{2E93B851-0114-4D3A-843E-F5B35AC10A59}" destId="{038BF5E6-46AA-416A-AA8C-A5AA0F9DFFED}" srcOrd="0" destOrd="0" parTransId="{A57704E5-D1CE-4913-B116-4C60AD0A1D81}" sibTransId="{B4C97D12-AAAD-439D-98C2-CE3611327D7E}"/>
    <dgm:cxn modelId="{07E61B0C-6491-4C13-A09D-B8617BF0C7C3}" type="presOf" srcId="{326466F6-0CD6-4CC4-AA0D-E9879DCACA52}" destId="{E14CE05A-3F29-4987-AE6A-E140B73C6E7B}" srcOrd="0" destOrd="0" presId="urn:microsoft.com/office/officeart/2005/8/layout/vList2"/>
    <dgm:cxn modelId="{C0D2150F-FD2D-4C5D-8BB6-10514801D773}" srcId="{10E05210-1656-4C04-95F7-037FBF1B6233}" destId="{0D9B8B32-58A2-482E-904F-123D0ADD9259}" srcOrd="0" destOrd="0" parTransId="{37517FBE-3319-4FA6-B0B3-A4E7DE21B37F}" sibTransId="{0622E175-6686-4BC3-B869-6BB636D5F22F}"/>
    <dgm:cxn modelId="{37893010-9029-4AED-95E3-B46DF5BEE0AD}" type="presOf" srcId="{067CA279-9AC5-458C-8AEE-D8C1D1BECA18}" destId="{CFD24BE4-FAF5-4066-ACE3-D3D7356AF047}" srcOrd="0" destOrd="0" presId="urn:microsoft.com/office/officeart/2005/8/layout/vList2"/>
    <dgm:cxn modelId="{A79ED613-FB00-4B18-99A0-18808F096EEE}" type="presOf" srcId="{038BF5E6-46AA-416A-AA8C-A5AA0F9DFFED}" destId="{02B199F0-39F9-498A-8089-B9A7B6829471}" srcOrd="0" destOrd="0" presId="urn:microsoft.com/office/officeart/2005/8/layout/vList2"/>
    <dgm:cxn modelId="{02773530-83C2-4DB5-AF73-84574EB0DC23}" type="presOf" srcId="{0D9B8B32-58A2-482E-904F-123D0ADD9259}" destId="{553D6C5E-89B3-4071-81A4-E2B299EE6237}" srcOrd="0" destOrd="0" presId="urn:microsoft.com/office/officeart/2005/8/layout/vList2"/>
    <dgm:cxn modelId="{52EA3A65-F914-4CF1-A288-2D0BBA42716B}" type="presOf" srcId="{A356F1CF-AEDC-4D25-9C3C-9DF338F2ABD7}" destId="{E14CE05A-3F29-4987-AE6A-E140B73C6E7B}" srcOrd="0" destOrd="1" presId="urn:microsoft.com/office/officeart/2005/8/layout/vList2"/>
    <dgm:cxn modelId="{334F5B48-1A7B-4307-AF8B-AC5CA42B0611}" srcId="{689FA07E-0F09-4502-9C17-90BEC20FFA8B}" destId="{326466F6-0CD6-4CC4-AA0D-E9879DCACA52}" srcOrd="0" destOrd="0" parTransId="{ED9503A1-2CE6-450C-8204-FFE853C28CFA}" sibTransId="{B5887C9F-BAD9-40AE-A1A6-CF7F46184BE7}"/>
    <dgm:cxn modelId="{94757977-E7EB-4699-A705-95CD00F36396}" type="presOf" srcId="{689FA07E-0F09-4502-9C17-90BEC20FFA8B}" destId="{501CB61A-1E8B-40E1-ACB0-220EACECD329}" srcOrd="0" destOrd="0" presId="urn:microsoft.com/office/officeart/2005/8/layout/vList2"/>
    <dgm:cxn modelId="{F7187B79-E97A-4555-BF37-E5C4AB834D40}" srcId="{2E93B851-0114-4D3A-843E-F5B35AC10A59}" destId="{689FA07E-0F09-4502-9C17-90BEC20FFA8B}" srcOrd="2" destOrd="0" parTransId="{7DA897C9-74AA-45DF-BF39-375D9EFD6ED7}" sibTransId="{5050BBE8-EB40-41DC-AACE-9F68DDA2EC56}"/>
    <dgm:cxn modelId="{5B21A47A-64EB-4D5F-AA98-67A7409F7489}" srcId="{038BF5E6-46AA-416A-AA8C-A5AA0F9DFFED}" destId="{067CA279-9AC5-458C-8AEE-D8C1D1BECA18}" srcOrd="0" destOrd="0" parTransId="{CC0FB86B-ED1F-4F47-A5B9-6E953E00249E}" sibTransId="{FF68BDC7-4F93-482F-A3D9-DC4A77784ECC}"/>
    <dgm:cxn modelId="{CA516D7E-6779-47CB-9884-93AC9428F560}" srcId="{689FA07E-0F09-4502-9C17-90BEC20FFA8B}" destId="{A356F1CF-AEDC-4D25-9C3C-9DF338F2ABD7}" srcOrd="1" destOrd="0" parTransId="{EC7231C5-84F6-41A4-9785-6C2A20F94D5F}" sibTransId="{902B2603-5B64-45F7-BFD2-6071512F0A28}"/>
    <dgm:cxn modelId="{045C4F8A-B964-41CC-8782-1D7A4760BC0E}" srcId="{2E93B851-0114-4D3A-843E-F5B35AC10A59}" destId="{10E05210-1656-4C04-95F7-037FBF1B6233}" srcOrd="1" destOrd="0" parTransId="{66189D18-E562-4F02-B239-C8D5D35BF706}" sibTransId="{FCAEFEBA-7B91-4CB5-8084-2ED915F63DF4}"/>
    <dgm:cxn modelId="{F51EBC90-528C-41C3-BA4F-662D2082F99A}" type="presOf" srcId="{2E93B851-0114-4D3A-843E-F5B35AC10A59}" destId="{EA845857-4122-460E-813F-08A1789C1649}" srcOrd="0" destOrd="0" presId="urn:microsoft.com/office/officeart/2005/8/layout/vList2"/>
    <dgm:cxn modelId="{F832BC92-874F-4342-837A-76869024F441}" type="presOf" srcId="{10E05210-1656-4C04-95F7-037FBF1B6233}" destId="{4E1C8BEE-390B-4937-8AFB-052E32B2C2E8}" srcOrd="0" destOrd="0" presId="urn:microsoft.com/office/officeart/2005/8/layout/vList2"/>
    <dgm:cxn modelId="{35BF69AA-85E9-4052-BB5D-4ECA1FD03961}" type="presParOf" srcId="{EA845857-4122-460E-813F-08A1789C1649}" destId="{02B199F0-39F9-498A-8089-B9A7B6829471}" srcOrd="0" destOrd="0" presId="urn:microsoft.com/office/officeart/2005/8/layout/vList2"/>
    <dgm:cxn modelId="{ABAC0A93-9DEC-4172-9266-1E9D98A2D25F}" type="presParOf" srcId="{EA845857-4122-460E-813F-08A1789C1649}" destId="{CFD24BE4-FAF5-4066-ACE3-D3D7356AF047}" srcOrd="1" destOrd="0" presId="urn:microsoft.com/office/officeart/2005/8/layout/vList2"/>
    <dgm:cxn modelId="{9B71B314-C3E5-4A52-B739-449EE6E1BEE1}" type="presParOf" srcId="{EA845857-4122-460E-813F-08A1789C1649}" destId="{4E1C8BEE-390B-4937-8AFB-052E32B2C2E8}" srcOrd="2" destOrd="0" presId="urn:microsoft.com/office/officeart/2005/8/layout/vList2"/>
    <dgm:cxn modelId="{24115868-5A72-43EB-86F5-CC2A4C009909}" type="presParOf" srcId="{EA845857-4122-460E-813F-08A1789C1649}" destId="{553D6C5E-89B3-4071-81A4-E2B299EE6237}" srcOrd="3" destOrd="0" presId="urn:microsoft.com/office/officeart/2005/8/layout/vList2"/>
    <dgm:cxn modelId="{03486A5F-29D8-47B3-ADD1-8CD125923205}" type="presParOf" srcId="{EA845857-4122-460E-813F-08A1789C1649}" destId="{501CB61A-1E8B-40E1-ACB0-220EACECD329}" srcOrd="4" destOrd="0" presId="urn:microsoft.com/office/officeart/2005/8/layout/vList2"/>
    <dgm:cxn modelId="{963A4A75-6E81-4D47-82E4-04939A372C35}" type="presParOf" srcId="{EA845857-4122-460E-813F-08A1789C1649}" destId="{E14CE05A-3F29-4987-AE6A-E140B73C6E7B}"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1 部分：深度學習簡介</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2 部分：神經網路的訓練方式</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3 部分：卷積神經網路</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4 部分：資料增強與部署</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5 部分：預先訓練的模型</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6 部分：先進架構</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DBB5ECE-4FD7-40AC-A43B-427160674DE1}">
      <dsp:nvSpPr>
        <dsp:cNvPr id="0" name=""/>
        <dsp:cNvSpPr/>
      </dsp:nvSpPr>
      <dsp:spPr>
        <a:xfrm>
          <a:off x="0" y="0"/>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solidFill>
                <a:schemeClr val="bg1"/>
              </a:solidFill>
            </a:rPr>
            <a:t>載入並視覺化我們的資料</a:t>
          </a:r>
          <a:endParaRPr lang="en-US" sz="2200" kern="1200">
            <a:solidFill>
              <a:schemeClr val="bg1"/>
            </a:solidFill>
          </a:endParaRPr>
        </a:p>
      </dsp:txBody>
      <dsp:txXfrm>
        <a:off x="19606" y="19606"/>
        <a:ext cx="6859815" cy="630194"/>
      </dsp:txXfrm>
    </dsp:sp>
    <dsp:sp modelId="{AF70C9EC-DE63-4ACD-A40E-C9BA1541BE8E}">
      <dsp:nvSpPr>
        <dsp:cNvPr id="0" name=""/>
        <dsp:cNvSpPr/>
      </dsp:nvSpPr>
      <dsp:spPr>
        <a:xfrm>
          <a:off x="572048" y="76237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solidFill>
                <a:schemeClr val="bg1"/>
              </a:solidFill>
            </a:rPr>
            <a:t>編輯資料 (重新調整、正規化、分類)</a:t>
          </a:r>
          <a:endParaRPr lang="en-US" sz="2200" kern="1200">
            <a:solidFill>
              <a:schemeClr val="bg1"/>
            </a:solidFill>
          </a:endParaRPr>
        </a:p>
      </dsp:txBody>
      <dsp:txXfrm>
        <a:off x="591654" y="781985"/>
        <a:ext cx="6614102" cy="630194"/>
      </dsp:txXfrm>
    </dsp:sp>
    <dsp:sp modelId="{DA05AE45-6275-4FB7-9D08-4FBAB80BFD07}">
      <dsp:nvSpPr>
        <dsp:cNvPr id="0" name=""/>
        <dsp:cNvSpPr/>
      </dsp:nvSpPr>
      <dsp:spPr>
        <a:xfrm>
          <a:off x="1144097" y="1524759"/>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solidFill>
                <a:schemeClr val="bg1"/>
              </a:solidFill>
            </a:rPr>
            <a:t>建立模型</a:t>
          </a:r>
          <a:endParaRPr lang="en-US" sz="2200" kern="1200">
            <a:solidFill>
              <a:schemeClr val="bg1"/>
            </a:solidFill>
          </a:endParaRPr>
        </a:p>
      </dsp:txBody>
      <dsp:txXfrm>
        <a:off x="1163703" y="1544365"/>
        <a:ext cx="6614102" cy="630194"/>
      </dsp:txXfrm>
    </dsp:sp>
    <dsp:sp modelId="{D839B528-2C6C-42ED-BE29-A18B353EF491}">
      <dsp:nvSpPr>
        <dsp:cNvPr id="0" name=""/>
        <dsp:cNvSpPr/>
      </dsp:nvSpPr>
      <dsp:spPr>
        <a:xfrm>
          <a:off x="1716145" y="228713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solidFill>
                <a:schemeClr val="bg1"/>
              </a:solidFill>
            </a:rPr>
            <a:t>編譯模型</a:t>
          </a:r>
          <a:endParaRPr lang="en-US" sz="2200" kern="1200">
            <a:solidFill>
              <a:schemeClr val="bg1"/>
            </a:solidFill>
          </a:endParaRPr>
        </a:p>
      </dsp:txBody>
      <dsp:txXfrm>
        <a:off x="1735751" y="2306744"/>
        <a:ext cx="6614102" cy="630194"/>
      </dsp:txXfrm>
    </dsp:sp>
    <dsp:sp modelId="{0FA59FEF-349A-4E2A-BE9F-BBEB2FF9B76C}">
      <dsp:nvSpPr>
        <dsp:cNvPr id="0" name=""/>
        <dsp:cNvSpPr/>
      </dsp:nvSpPr>
      <dsp:spPr>
        <a:xfrm>
          <a:off x="2288194" y="3049518"/>
          <a:ext cx="7660477" cy="669406"/>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83820" tIns="83820" rIns="83820" bIns="83820" numCol="1" spcCol="1270" anchor="ctr" anchorCtr="0">
          <a:noAutofit/>
        </a:bodyPr>
        <a:lstStyle/>
        <a:p>
          <a:pPr marL="0" lvl="0" indent="0" algn="l" defTabSz="977900">
            <a:lnSpc>
              <a:spcPct val="90000"/>
            </a:lnSpc>
            <a:spcBef>
              <a:spcPct val="0"/>
            </a:spcBef>
            <a:spcAft>
              <a:spcPct val="35000"/>
            </a:spcAft>
            <a:buNone/>
          </a:pPr>
          <a:r>
            <a:rPr lang="en-US" sz="2200" b="0" kern="1200">
              <a:solidFill>
                <a:schemeClr val="bg1"/>
              </a:solidFill>
            </a:rPr>
            <a:t>根據資料訓練模型</a:t>
          </a:r>
          <a:endParaRPr lang="en-US" sz="2200" kern="1200">
            <a:solidFill>
              <a:schemeClr val="bg1"/>
            </a:solidFill>
          </a:endParaRPr>
        </a:p>
      </dsp:txBody>
      <dsp:txXfrm>
        <a:off x="2307800" y="3069124"/>
        <a:ext cx="6614102" cy="630194"/>
      </dsp:txXfrm>
    </dsp:sp>
    <dsp:sp modelId="{4668774A-CB4F-4D77-A72A-97DA947BD20A}">
      <dsp:nvSpPr>
        <dsp:cNvPr id="0" name=""/>
        <dsp:cNvSpPr/>
      </dsp:nvSpPr>
      <dsp:spPr>
        <a:xfrm>
          <a:off x="7225363" y="48903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323264" y="489038"/>
        <a:ext cx="239312" cy="327423"/>
      </dsp:txXfrm>
    </dsp:sp>
    <dsp:sp modelId="{B5AF24C9-07BF-4DBC-A295-4D31BBCA5BCA}">
      <dsp:nvSpPr>
        <dsp:cNvPr id="0" name=""/>
        <dsp:cNvSpPr/>
      </dsp:nvSpPr>
      <dsp:spPr>
        <a:xfrm>
          <a:off x="7797411" y="125141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7895312" y="1251418"/>
        <a:ext cx="239312" cy="327423"/>
      </dsp:txXfrm>
    </dsp:sp>
    <dsp:sp modelId="{C99423CD-B935-4C2B-B587-C2E97CA6D433}">
      <dsp:nvSpPr>
        <dsp:cNvPr id="0" name=""/>
        <dsp:cNvSpPr/>
      </dsp:nvSpPr>
      <dsp:spPr>
        <a:xfrm>
          <a:off x="8369460" y="2002641"/>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8467361" y="2002641"/>
        <a:ext cx="239312" cy="327423"/>
      </dsp:txXfrm>
    </dsp:sp>
    <dsp:sp modelId="{2A7CEBCC-65D6-47A0-8D1A-3C0E77F65903}">
      <dsp:nvSpPr>
        <dsp:cNvPr id="0" name=""/>
        <dsp:cNvSpPr/>
      </dsp:nvSpPr>
      <dsp:spPr>
        <a:xfrm>
          <a:off x="8941509" y="2772458"/>
          <a:ext cx="435114" cy="435114"/>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endParaRPr lang="en-US" sz="2000" kern="1200">
            <a:solidFill>
              <a:schemeClr val="bg1"/>
            </a:solidFill>
          </a:endParaRPr>
        </a:p>
      </dsp:txBody>
      <dsp:txXfrm>
        <a:off x="9039410" y="2772458"/>
        <a:ext cx="239312" cy="32742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哪個方向的損失率降低最多</a:t>
          </a:r>
          <a:endParaRPr kumimoji="0" lang="en-US" sz="18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a:t>梯度</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移動距離</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8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800" kern="1200"/>
            <a:t>：學習率</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以完整資料集進行模型更新</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完整資料集的範例</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批次</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更新權重參數</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步驟</a:t>
          </a:r>
        </a:p>
      </dsp:txBody>
      <dsp:txXfrm>
        <a:off x="32171" y="2802000"/>
        <a:ext cx="925902" cy="62673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C01C0-9AF3-4DF8-BE49-E425447072BD}">
      <dsp:nvSpPr>
        <dsp:cNvPr id="0" name=""/>
        <dsp:cNvSpPr/>
      </dsp:nvSpPr>
      <dsp:spPr>
        <a:xfrm>
          <a:off x="0" y="3428739"/>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F3F4CAB-3ACA-4762-A3BF-9B9F87ACCBC1}">
      <dsp:nvSpPr>
        <dsp:cNvPr id="0" name=""/>
        <dsp:cNvSpPr/>
      </dsp:nvSpPr>
      <dsp:spPr>
        <a:xfrm>
          <a:off x="0" y="2736883"/>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CF2E5A1D-736B-4DEB-8217-5156531D30D0}">
      <dsp:nvSpPr>
        <dsp:cNvPr id="0" name=""/>
        <dsp:cNvSpPr/>
      </dsp:nvSpPr>
      <dsp:spPr>
        <a:xfrm>
          <a:off x="0" y="2045027"/>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2C859170-6DF8-4D07-9BFE-C5085942C214}">
      <dsp:nvSpPr>
        <dsp:cNvPr id="0" name=""/>
        <dsp:cNvSpPr/>
      </dsp:nvSpPr>
      <dsp:spPr>
        <a:xfrm>
          <a:off x="0" y="1353171"/>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C9DA15C-0905-4A1A-93C0-0CCBEF6E972C}">
      <dsp:nvSpPr>
        <dsp:cNvPr id="0" name=""/>
        <dsp:cNvSpPr/>
      </dsp:nvSpPr>
      <dsp:spPr>
        <a:xfrm>
          <a:off x="0" y="661315"/>
          <a:ext cx="3808632"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55FDDEC3-34F3-4B71-AB67-03390DAF22BB}">
      <dsp:nvSpPr>
        <dsp:cNvPr id="0" name=""/>
        <dsp:cNvSpPr/>
      </dsp:nvSpPr>
      <dsp:spPr>
        <a:xfrm>
          <a:off x="990244" y="2405"/>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哪個方向的損失率降低最多</a:t>
          </a:r>
          <a:endParaRPr kumimoji="0" lang="en-US" sz="1800" b="0" i="1" u="none" strike="noStrike" kern="1200" cap="none" spc="0" normalizeH="0" baseline="0" noProof="0">
            <a:ln/>
            <a:solidFill>
              <a:schemeClr val="bg1"/>
            </a:solidFill>
            <a:effectLst/>
            <a:uLnTx/>
            <a:uFillTx/>
            <a:latin typeface="Cambria Math" panose="02040503050406030204" pitchFamily="18" charset="0"/>
            <a:ea typeface="Cambria Math" panose="02040503050406030204" pitchFamily="18" charset="0"/>
            <a:cs typeface="+mn-cs"/>
          </a:endParaRPr>
        </a:p>
      </dsp:txBody>
      <dsp:txXfrm>
        <a:off x="990244" y="2405"/>
        <a:ext cx="2818387" cy="658910"/>
      </dsp:txXfrm>
    </dsp:sp>
    <dsp:sp modelId="{40BF0FD4-E1A0-44F6-89A8-6125FBCFA794}">
      <dsp:nvSpPr>
        <dsp:cNvPr id="0" name=""/>
        <dsp:cNvSpPr/>
      </dsp:nvSpPr>
      <dsp:spPr>
        <a:xfrm>
          <a:off x="0" y="2405"/>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Font typeface="Arial" panose="020B0604020202020204" pitchFamily="34" charset="0"/>
            <a:buNone/>
          </a:pPr>
          <a:r>
            <a:rPr lang="en-US" sz="1800" kern="1200"/>
            <a:t>梯度</a:t>
          </a:r>
        </a:p>
      </dsp:txBody>
      <dsp:txXfrm>
        <a:off x="32171" y="34576"/>
        <a:ext cx="925902" cy="626739"/>
      </dsp:txXfrm>
    </dsp:sp>
    <dsp:sp modelId="{0068E5C5-00C1-4705-BE3D-19C1721DC406}">
      <dsp:nvSpPr>
        <dsp:cNvPr id="0" name=""/>
        <dsp:cNvSpPr/>
      </dsp:nvSpPr>
      <dsp:spPr>
        <a:xfrm>
          <a:off x="990244" y="694261"/>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移動距離</a:t>
          </a:r>
        </a:p>
      </dsp:txBody>
      <dsp:txXfrm>
        <a:off x="990244" y="694261"/>
        <a:ext cx="2818387" cy="658910"/>
      </dsp:txXfrm>
    </dsp:sp>
    <dsp:sp modelId="{28B59E52-C5FB-416A-8E6E-46EC31769B43}">
      <dsp:nvSpPr>
        <dsp:cNvPr id="0" name=""/>
        <dsp:cNvSpPr/>
      </dsp:nvSpPr>
      <dsp:spPr>
        <a:xfrm>
          <a:off x="0" y="694261"/>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14:m xmlns:a14="http://schemas.microsoft.com/office/drawing/2010/main">
            <m:oMath xmlns:m="http://schemas.openxmlformats.org/officeDocument/2006/math">
              <m:r>
                <m:rPr>
                  <m:sty m:val="p"/>
                </m:rPr>
                <a:rPr kumimoji="0" lang="el-GR" sz="1800" b="0" i="1" u="none" strike="noStrike" kern="1200" cap="none" spc="0" normalizeH="0" baseline="0" noProof="0" smtClean="0">
                  <a:ln/>
                  <a:effectLst/>
                  <a:uLnTx/>
                  <a:uFillTx/>
                  <a:latin typeface="Cambria Math" panose="02040503050406030204" pitchFamily="18" charset="0"/>
                  <a:ea typeface="Cambria Math" panose="02040503050406030204" pitchFamily="18" charset="0"/>
                  <a:cs typeface="+mn-cs"/>
                </a:rPr>
                <m:t>λ</m:t>
              </m:r>
            </m:oMath>
          </a14:m>
          <a:r>
            <a:rPr lang="en-US" sz="1800" kern="1200"/>
            <a:t>：學習率</a:t>
          </a:r>
        </a:p>
      </dsp:txBody>
      <dsp:txXfrm>
        <a:off x="32171" y="726432"/>
        <a:ext cx="925902" cy="626739"/>
      </dsp:txXfrm>
    </dsp:sp>
    <dsp:sp modelId="{C2951553-493E-467F-8DF3-6318E00F3CD5}">
      <dsp:nvSpPr>
        <dsp:cNvPr id="0" name=""/>
        <dsp:cNvSpPr/>
      </dsp:nvSpPr>
      <dsp:spPr>
        <a:xfrm>
          <a:off x="990244" y="1386117"/>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以完整資料集進行模型更新</a:t>
          </a:r>
        </a:p>
      </dsp:txBody>
      <dsp:txXfrm>
        <a:off x="990244" y="1386117"/>
        <a:ext cx="2818387" cy="658910"/>
      </dsp:txXfrm>
    </dsp:sp>
    <dsp:sp modelId="{D930D721-0407-42D6-84F4-42941E4B7410}">
      <dsp:nvSpPr>
        <dsp:cNvPr id="0" name=""/>
        <dsp:cNvSpPr/>
      </dsp:nvSpPr>
      <dsp:spPr>
        <a:xfrm>
          <a:off x="0" y="1386117"/>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Epoch</a:t>
          </a:r>
        </a:p>
      </dsp:txBody>
      <dsp:txXfrm>
        <a:off x="32171" y="1418288"/>
        <a:ext cx="925902" cy="626739"/>
      </dsp:txXfrm>
    </dsp:sp>
    <dsp:sp modelId="{0D9FB510-481C-409C-81F2-4E3D77673F3E}">
      <dsp:nvSpPr>
        <dsp:cNvPr id="0" name=""/>
        <dsp:cNvSpPr/>
      </dsp:nvSpPr>
      <dsp:spPr>
        <a:xfrm>
          <a:off x="990244" y="2077973"/>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完整資料集的範例</a:t>
          </a:r>
        </a:p>
      </dsp:txBody>
      <dsp:txXfrm>
        <a:off x="990244" y="2077973"/>
        <a:ext cx="2818387" cy="658910"/>
      </dsp:txXfrm>
    </dsp:sp>
    <dsp:sp modelId="{A7363449-2DC7-42D7-85C1-A2B5EBD95E26}">
      <dsp:nvSpPr>
        <dsp:cNvPr id="0" name=""/>
        <dsp:cNvSpPr/>
      </dsp:nvSpPr>
      <dsp:spPr>
        <a:xfrm>
          <a:off x="0" y="2077973"/>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批次</a:t>
          </a:r>
        </a:p>
      </dsp:txBody>
      <dsp:txXfrm>
        <a:off x="32171" y="2110144"/>
        <a:ext cx="925902" cy="626739"/>
      </dsp:txXfrm>
    </dsp:sp>
    <dsp:sp modelId="{7773D711-D973-4A92-AF71-AD154EEAB9D3}">
      <dsp:nvSpPr>
        <dsp:cNvPr id="0" name=""/>
        <dsp:cNvSpPr/>
      </dsp:nvSpPr>
      <dsp:spPr>
        <a:xfrm>
          <a:off x="990244" y="2769829"/>
          <a:ext cx="2818387" cy="65891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b" anchorCtr="0">
          <a:noAutofit/>
        </a:bodyPr>
        <a:lstStyle/>
        <a:p>
          <a:pPr marL="91440" lvl="0" indent="0" algn="l" defTabSz="800100">
            <a:lnSpc>
              <a:spcPct val="90000"/>
            </a:lnSpc>
            <a:spcBef>
              <a:spcPct val="0"/>
            </a:spcBef>
            <a:spcAft>
              <a:spcPct val="35000"/>
            </a:spcAft>
            <a:buNone/>
          </a:pPr>
          <a:r>
            <a:rPr lang="en-US" sz="1800" kern="1200">
              <a:solidFill>
                <a:schemeClr val="bg1"/>
              </a:solidFill>
            </a:rPr>
            <a:t>更新權重參數</a:t>
          </a:r>
        </a:p>
      </dsp:txBody>
      <dsp:txXfrm>
        <a:off x="990244" y="2769829"/>
        <a:ext cx="2818387" cy="658910"/>
      </dsp:txXfrm>
    </dsp:sp>
    <dsp:sp modelId="{635096CD-FC4F-4C72-B71A-D931C2289B52}">
      <dsp:nvSpPr>
        <dsp:cNvPr id="0" name=""/>
        <dsp:cNvSpPr/>
      </dsp:nvSpPr>
      <dsp:spPr>
        <a:xfrm>
          <a:off x="0" y="2769829"/>
          <a:ext cx="990244" cy="658910"/>
        </a:xfrm>
        <a:prstGeom prst="round2SameRect">
          <a:avLst>
            <a:gd name="adj1" fmla="val 16670"/>
            <a:gd name="adj2" fmla="val 0"/>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34290" tIns="34290" rIns="34290" bIns="34290" numCol="1" spcCol="1270" anchor="ctr" anchorCtr="0">
          <a:noAutofit/>
        </a:bodyPr>
        <a:lstStyle/>
        <a:p>
          <a:pPr marL="0" lvl="0" indent="0" algn="ctr" defTabSz="800100">
            <a:lnSpc>
              <a:spcPct val="90000"/>
            </a:lnSpc>
            <a:spcBef>
              <a:spcPct val="0"/>
            </a:spcBef>
            <a:spcAft>
              <a:spcPct val="35000"/>
            </a:spcAft>
            <a:buNone/>
          </a:pPr>
          <a:r>
            <a:rPr lang="en-US" sz="1800" kern="1200"/>
            <a:t>步驟</a:t>
          </a:r>
        </a:p>
      </dsp:txBody>
      <dsp:txXfrm>
        <a:off x="32171" y="2802000"/>
        <a:ext cx="925902" cy="626739"/>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B199F0-39F9-498A-8089-B9A7B6829471}">
      <dsp:nvSpPr>
        <dsp:cNvPr id="0" name=""/>
        <dsp:cNvSpPr/>
      </dsp:nvSpPr>
      <dsp:spPr>
        <a:xfrm>
          <a:off x="0" y="199339"/>
          <a:ext cx="4974335" cy="55808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訓練資料</a:t>
          </a:r>
          <a:endParaRPr lang="en-US" sz="1800" kern="1200"/>
        </a:p>
      </dsp:txBody>
      <dsp:txXfrm>
        <a:off x="27244" y="226583"/>
        <a:ext cx="4919847" cy="503601"/>
      </dsp:txXfrm>
    </dsp:sp>
    <dsp:sp modelId="{CFD24BE4-FAF5-4066-ACE3-D3D7356AF047}">
      <dsp:nvSpPr>
        <dsp:cNvPr id="0" name=""/>
        <dsp:cNvSpPr/>
      </dsp:nvSpPr>
      <dsp:spPr>
        <a:xfrm>
          <a:off x="0" y="757428"/>
          <a:ext cx="4974335"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a:solidFill>
                <a:schemeClr val="bg1"/>
              </a:solidFill>
            </a:rPr>
            <a:t>讓模型進行學習的核心資料集</a:t>
          </a:r>
          <a:endParaRPr lang="en-US" sz="1400" kern="1200">
            <a:solidFill>
              <a:schemeClr val="bg1"/>
            </a:solidFill>
          </a:endParaRPr>
        </a:p>
      </dsp:txBody>
      <dsp:txXfrm>
        <a:off x="0" y="757428"/>
        <a:ext cx="4974335" cy="335340"/>
      </dsp:txXfrm>
    </dsp:sp>
    <dsp:sp modelId="{4E1C8BEE-390B-4937-8AFB-052E32B2C2E8}">
      <dsp:nvSpPr>
        <dsp:cNvPr id="0" name=""/>
        <dsp:cNvSpPr/>
      </dsp:nvSpPr>
      <dsp:spPr>
        <a:xfrm>
          <a:off x="0" y="1092769"/>
          <a:ext cx="4974335" cy="55808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驗證資料</a:t>
          </a:r>
          <a:endParaRPr lang="en-US" sz="1800" kern="1200"/>
        </a:p>
      </dsp:txBody>
      <dsp:txXfrm>
        <a:off x="27244" y="1120013"/>
        <a:ext cx="4919847" cy="503601"/>
      </dsp:txXfrm>
    </dsp:sp>
    <dsp:sp modelId="{553D6C5E-89B3-4071-81A4-E2B299EE6237}">
      <dsp:nvSpPr>
        <dsp:cNvPr id="0" name=""/>
        <dsp:cNvSpPr/>
      </dsp:nvSpPr>
      <dsp:spPr>
        <a:xfrm>
          <a:off x="0" y="1650858"/>
          <a:ext cx="4974335" cy="3353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a:solidFill>
                <a:schemeClr val="bg1"/>
              </a:solidFill>
            </a:rPr>
            <a:t>用來測試模型是否真的瞭解規則的新資料 (可歸納)</a:t>
          </a:r>
          <a:endParaRPr lang="en-US" sz="1400" kern="1200">
            <a:solidFill>
              <a:schemeClr val="bg1"/>
            </a:solidFill>
          </a:endParaRPr>
        </a:p>
      </dsp:txBody>
      <dsp:txXfrm>
        <a:off x="0" y="1650858"/>
        <a:ext cx="4974335" cy="335340"/>
      </dsp:txXfrm>
    </dsp:sp>
    <dsp:sp modelId="{501CB61A-1E8B-40E1-ACB0-220EACECD329}">
      <dsp:nvSpPr>
        <dsp:cNvPr id="0" name=""/>
        <dsp:cNvSpPr/>
      </dsp:nvSpPr>
      <dsp:spPr>
        <a:xfrm>
          <a:off x="0" y="1986198"/>
          <a:ext cx="4974335" cy="558089"/>
        </a:xfrm>
        <a:prstGeom prst="roundRect">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l" defTabSz="800100">
            <a:lnSpc>
              <a:spcPct val="90000"/>
            </a:lnSpc>
            <a:spcBef>
              <a:spcPct val="0"/>
            </a:spcBef>
            <a:spcAft>
              <a:spcPct val="35000"/>
            </a:spcAft>
            <a:buNone/>
          </a:pPr>
          <a:r>
            <a:rPr lang="en-US" sz="1800" b="0" kern="1200"/>
            <a:t>過度擬合</a:t>
          </a:r>
          <a:endParaRPr lang="en-US" sz="1800" kern="1200"/>
        </a:p>
      </dsp:txBody>
      <dsp:txXfrm>
        <a:off x="27244" y="2013442"/>
        <a:ext cx="4919847" cy="503601"/>
      </dsp:txXfrm>
    </dsp:sp>
    <dsp:sp modelId="{E14CE05A-3F29-4987-AE6A-E140B73C6E7B}">
      <dsp:nvSpPr>
        <dsp:cNvPr id="0" name=""/>
        <dsp:cNvSpPr/>
      </dsp:nvSpPr>
      <dsp:spPr>
        <a:xfrm>
          <a:off x="0" y="2544289"/>
          <a:ext cx="4974335"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7935" tIns="22860" rIns="128016" bIns="22860" numCol="1" spcCol="1270" anchor="t" anchorCtr="0">
          <a:noAutofit/>
        </a:bodyPr>
        <a:lstStyle/>
        <a:p>
          <a:pPr marL="114300" lvl="1" indent="-114300" algn="l" defTabSz="622300">
            <a:lnSpc>
              <a:spcPct val="90000"/>
            </a:lnSpc>
            <a:spcBef>
              <a:spcPct val="0"/>
            </a:spcBef>
            <a:spcAft>
              <a:spcPct val="20000"/>
            </a:spcAft>
            <a:buChar char="•"/>
          </a:pPr>
          <a:r>
            <a:rPr lang="en-US" sz="1400" b="0" kern="1200">
              <a:solidFill>
                <a:schemeClr val="bg1"/>
              </a:solidFill>
            </a:rPr>
            <a:t>模型在訓練資料上效果很好，在驗證資料上卻效果不佳 (背誦的證據)</a:t>
          </a:r>
          <a:endParaRPr lang="en-US" sz="1400" kern="1200">
            <a:solidFill>
              <a:schemeClr val="bg1"/>
            </a:solidFill>
          </a:endParaRPr>
        </a:p>
        <a:p>
          <a:pPr marL="114300" lvl="1" indent="-114300" algn="l" defTabSz="622300">
            <a:lnSpc>
              <a:spcPct val="90000"/>
            </a:lnSpc>
            <a:spcBef>
              <a:spcPct val="0"/>
            </a:spcBef>
            <a:spcAft>
              <a:spcPct val="20000"/>
            </a:spcAft>
            <a:buChar char="•"/>
          </a:pPr>
          <a:r>
            <a:rPr lang="en-US" sz="1400" b="0" kern="1200">
              <a:solidFill>
                <a:schemeClr val="bg1"/>
              </a:solidFill>
            </a:rPr>
            <a:t>理想情況下，兩個資料集的精確度和損失率應該趨於接近</a:t>
          </a:r>
          <a:endParaRPr lang="en-US" sz="1400" kern="1200">
            <a:solidFill>
              <a:schemeClr val="bg1"/>
            </a:solidFill>
          </a:endParaRPr>
        </a:p>
      </dsp:txBody>
      <dsp:txXfrm>
        <a:off x="0" y="2544289"/>
        <a:ext cx="4974335" cy="950130"/>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pri="4500" type="list"/>
    <dgm:cat pri="11000" type="officeonline"/>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destId="10" destOrd="0" modelId="40" srcId="0" srcOrd="0"/>
        <dgm:cxn destId="11" destOrd="0" modelId="41" srcId="10" srcOrd="0"/>
        <dgm:cxn destId="12" destOrd="0" modelId="42" srcId="10" srcOrd="0"/>
        <dgm:cxn destId="20" destOrd="0" modelId="50" srcId="0" srcOrd="1"/>
        <dgm:cxn destId="21" destOrd="0" modelId="51" srcId="20" srcOrd="1"/>
        <dgm:cxn destId="22" destOrd="0" modelId="52" srcId="20" srcOrd="1"/>
        <dgm:cxn destId="30" destOrd="0" modelId="60" srcId="0" srcOrd="2"/>
        <dgm:cxn destId="31" destOrd="0" modelId="61" srcId="30" srcOrd="2"/>
        <dgm:cxn destId="32" destOrd="0" modelId="62" srcId="30" srcOrd="2"/>
      </dgm:cxnLst>
      <dgm:bg/>
      <dgm:whole/>
    </dgm:dataModel>
  </dgm:sampData>
  <dgm:styleData>
    <dgm:dataModel>
      <dgm:ptLst>
        <dgm:pt modelId="0" type="doc"/>
        <dgm:pt modelId="10">
          <dgm:prSet phldr="1"/>
        </dgm:pt>
        <dgm:pt modelId="20">
          <dgm:prSet phldr="1"/>
        </dgm:pt>
      </dgm:ptLst>
      <dgm:cxnLst>
        <dgm:cxn destId="10" destOrd="0" modelId="30" srcId="0" srcOrd="0"/>
        <dgm:cxn destId="20" destOrd="0" modelId="40" srcId="0" srcOrd="1"/>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destId="10" destOrd="0" modelId="50" srcId="0" srcOrd="0"/>
        <dgm:cxn destId="20" destOrd="0" modelId="60" srcId="0" srcOrd="1"/>
        <dgm:cxn destId="30" destOrd="0" modelId="70" srcId="0" srcOrd="2"/>
        <dgm:cxn destId="40" destOrd="0" modelId="80" srcId="0" srcOrd="3"/>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for="ch" forName="Child" refType="w" type="w"/>
      <dgm:constr fact="0.6667" for="ch" forName="Child" refType="h" type="h"/>
      <dgm:constr for="des" forName="Parent" op="equ" type="primFontSz" val="65"/>
      <dgm:constr for="des" forName="Child" op="equ" type="primFontSz" val="65"/>
      <dgm:constr for="des" forName="FirstChild" op="equ" type="primFontSz" val="65"/>
      <dgm:constr for="des" forName="Child" op="lte" refFor="des" refForName="Parent" refType="primFontSz" type="primFontSz"/>
      <dgm:constr for="des" forName="FirstChild" op="lte" refFor="des" refForName="Parent" refType="primFontSz" type="primFontSz"/>
      <dgm:constr for="des" forName="Child" op="lte" refFor="des" refForName="FirstChild" refType="primFontSz" type="primFontSz"/>
      <dgm:constr for="ch" forName="composite" refType="w" type="w"/>
      <dgm:constr fact="0.3333" for="ch" forName="composite" refType="h" type="h"/>
      <dgm:constr fact="0.05" op="equ" refFor="ch" refForName="composite" refType="h" type="sp"/>
      <dgm:constr fact="0.05" for="ch" forName="sibTrans" op="equ" refFor="ch" refForName="composite" refType="h" type="h"/>
      <dgm:constr for="ch" forName="sibTrans" op="equ" refFor="ch" refForName="sibTrans" refType="h" type="w"/>
    </dgm:constrLst>
    <dgm:forEach axis="ch" name="nodesForEach" ptType="node">
      <dgm:layoutNode name="composite">
        <dgm:alg type="composite"/>
        <dgm:shape xmlns:r="http://schemas.openxmlformats.org/officeDocument/2006/relationships" r:blip="">
          <dgm:adjLst/>
        </dgm:shape>
        <dgm:choose name="Name1">
          <dgm:if arg="dir" func="var" name="Name2" op="equ" val="norm">
            <dgm:constrLst>
              <dgm:constr fact="0" for="ch" forName="Accent" refType="w" type="l"/>
              <dgm:constr for="ch" forName="Accent" refType="h" type="b"/>
              <dgm:constr for="ch" forName="Accent" refType="w" type="w"/>
              <dgm:constr fact="0" for="ch" forName="Accent" refType="h" type="h"/>
              <dgm:constr fact="0.26" for="ch" forName="FirstChild" refType="w" type="l"/>
              <dgm:constr fact="0" for="ch" forName="FirstChild" refType="h" type="t"/>
              <dgm:constr fact="0.74" for="ch" forName="FirstChild" refType="w" type="w"/>
              <dgm:constr for="ch" forName="FirstChild" refType="h" type="h"/>
              <dgm:constr fact="0" for="ch" forName="Parent" refType="w" type="l"/>
              <dgm:constr fact="0" for="ch" forName="Parent" refType="h" type="t"/>
              <dgm:constr fact="0.26" for="ch" forName="Parent" refType="w" type="w"/>
              <dgm:constr for="ch" forName="Parent" refType="h" type="h"/>
            </dgm:constrLst>
          </dgm:if>
          <dgm:else name="Name3">
            <dgm:constrLst>
              <dgm:constr fact="0" for="ch" forName="Accent" refType="w" type="l"/>
              <dgm:constr for="ch" forName="Accent" refType="h" type="b"/>
              <dgm:constr for="ch" forName="Accent" refType="w" type="w"/>
              <dgm:constr fact="0" for="ch" forName="Accent" refType="h" type="h"/>
              <dgm:constr fact="0.74" for="ch" forName="FirstChild" refType="w" type="r"/>
              <dgm:constr fact="0" for="ch" forName="FirstChild" refType="h" type="t"/>
              <dgm:constr fact="0.74" for="ch" forName="FirstChild" refType="w" type="w"/>
              <dgm:constr for="ch" forName="FirstChild" refType="h" type="h"/>
              <dgm:constr for="ch" forName="Parent" refType="w" type="r"/>
              <dgm:constr fact="0" for="ch" forName="Parent" refType="h" type="t"/>
              <dgm:constr fact="0.26" for="ch" forName="Parent" refType="w" type="w"/>
              <dgm:constr for="ch" forName="Parent" refType="h" type="h"/>
            </dgm:constrLst>
          </dgm:else>
        </dgm:choose>
        <dgm:layoutNode name="FirstChild" styleLbl="revTx">
          <dgm:varLst>
            <dgm:chMax val="0"/>
            <dgm:chPref val="0"/>
            <dgm:bulletEnabled val="1"/>
          </dgm:varLst>
          <dgm:choose name="Name4">
            <dgm:if arg="dir" func="var" name="Name5"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r:blip="" type="rect">
            <dgm:adjLst/>
          </dgm:shape>
          <dgm:choose name="Name7">
            <dgm:if axis="ch" func="cnt" name="Name8" op="gte" ptType="node" val="1">
              <dgm:presOf axis="ch desOrSelf" cnt="1 0" ptType="node node" st="1 1"/>
            </dgm:if>
            <dgm:else name="Name9">
              <dgm:presOf/>
            </dgm:else>
          </dgm:choose>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r:blip="" type="round2SameRect">
            <dgm:adjLst>
              <dgm:adj idx="1" val="0.1667"/>
              <dgm:adj idx="2" val="0"/>
            </dgm:adjLst>
          </dgm:shape>
          <dgm:presOf axis="self" ptType="node"/>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layoutNode name="Accent" styleLbl="parChTrans1D1">
          <dgm:alg type="sp"/>
          <dgm:shape xmlns:r="http://schemas.openxmlformats.org/officeDocument/2006/relationships" r:blip="" type="line" zOrderOff="-99999">
            <dgm:adjLst/>
          </dgm:shape>
          <dgm:presOf/>
        </dgm:layoutNode>
      </dgm:layoutNode>
      <dgm:choose name="Name10">
        <dgm:if axis="ch" cnt="1" func="cnt" name="Name11" op="gte" ptType="node" st="2" val="1">
          <dgm:layoutNode name="Child" styleLbl="revTx">
            <dgm:varLst>
              <dgm:chMax val="0"/>
              <dgm:chPref val="0"/>
              <dgm:bulletEnabled val="1"/>
            </dgm:varLst>
            <dgm:choose name="Name12">
              <dgm:if arg="dir" func="var" name="Name13"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r:blip="" type="rect">
              <dgm:adjLst/>
            </dgm:shape>
            <dgm:presOf axis="ch desOrSelf" cnt="0 0" ptType="node node" st="2 1"/>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if>
        <dgm:else name="Name15"/>
      </dgm:choose>
      <dgm:forEach axis="followSib" cnt="1" name="sibTransForEach" ptType="sibTrans">
        <dgm:layoutNode name="sibTrans">
          <dgm:alg type="sp"/>
          <dgm:shape xmlns:r="http://schemas.openxmlformats.org/officeDocument/2006/relationships" r:blip="">
            <dgm:adjLst/>
          </dgm:shap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30.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pri="4500" type="list"/>
    <dgm:cat pri="11000" type="officeonline"/>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destId="10" destOrd="0" modelId="40" srcId="0" srcOrd="0"/>
        <dgm:cxn destId="11" destOrd="0" modelId="41" srcId="10" srcOrd="0"/>
        <dgm:cxn destId="12" destOrd="0" modelId="42" srcId="10" srcOrd="0"/>
        <dgm:cxn destId="20" destOrd="0" modelId="50" srcId="0" srcOrd="1"/>
        <dgm:cxn destId="21" destOrd="0" modelId="51" srcId="20" srcOrd="1"/>
        <dgm:cxn destId="22" destOrd="0" modelId="52" srcId="20" srcOrd="1"/>
        <dgm:cxn destId="30" destOrd="0" modelId="60" srcId="0" srcOrd="2"/>
        <dgm:cxn destId="31" destOrd="0" modelId="61" srcId="30" srcOrd="2"/>
        <dgm:cxn destId="32" destOrd="0" modelId="62" srcId="30" srcOrd="2"/>
      </dgm:cxnLst>
      <dgm:bg/>
      <dgm:whole/>
    </dgm:dataModel>
  </dgm:sampData>
  <dgm:styleData>
    <dgm:dataModel>
      <dgm:ptLst>
        <dgm:pt modelId="0" type="doc"/>
        <dgm:pt modelId="10">
          <dgm:prSet phldr="1"/>
        </dgm:pt>
        <dgm:pt modelId="20">
          <dgm:prSet phldr="1"/>
        </dgm:pt>
      </dgm:ptLst>
      <dgm:cxnLst>
        <dgm:cxn destId="10" destOrd="0" modelId="30" srcId="0" srcOrd="0"/>
        <dgm:cxn destId="20" destOrd="0" modelId="40" srcId="0" srcOrd="1"/>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destId="10" destOrd="0" modelId="50" srcId="0" srcOrd="0"/>
        <dgm:cxn destId="20" destOrd="0" modelId="60" srcId="0" srcOrd="1"/>
        <dgm:cxn destId="30" destOrd="0" modelId="70" srcId="0" srcOrd="2"/>
        <dgm:cxn destId="40" destOrd="0" modelId="80" srcId="0" srcOrd="3"/>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for="ch" forName="Child" refType="w" type="w"/>
      <dgm:constr fact="0.6667" for="ch" forName="Child" refType="h" type="h"/>
      <dgm:constr for="des" forName="Parent" op="equ" type="primFontSz" val="65"/>
      <dgm:constr for="des" forName="Child" op="equ" type="primFontSz" val="65"/>
      <dgm:constr for="des" forName="FirstChild" op="equ" type="primFontSz" val="65"/>
      <dgm:constr for="des" forName="Child" op="lte" refFor="des" refForName="Parent" refType="primFontSz" type="primFontSz"/>
      <dgm:constr for="des" forName="FirstChild" op="lte" refFor="des" refForName="Parent" refType="primFontSz" type="primFontSz"/>
      <dgm:constr for="des" forName="Child" op="lte" refFor="des" refForName="FirstChild" refType="primFontSz" type="primFontSz"/>
      <dgm:constr for="ch" forName="composite" refType="w" type="w"/>
      <dgm:constr fact="0.3333" for="ch" forName="composite" refType="h" type="h"/>
      <dgm:constr fact="0.05" op="equ" refFor="ch" refForName="composite" refType="h" type="sp"/>
      <dgm:constr fact="0.05" for="ch" forName="sibTrans" op="equ" refFor="ch" refForName="composite" refType="h" type="h"/>
      <dgm:constr for="ch" forName="sibTrans" op="equ" refFor="ch" refForName="sibTrans" refType="h" type="w"/>
    </dgm:constrLst>
    <dgm:forEach axis="ch" name="nodesForEach" ptType="node">
      <dgm:layoutNode name="composite">
        <dgm:alg type="composite"/>
        <dgm:shape xmlns:r="http://schemas.openxmlformats.org/officeDocument/2006/relationships" r:blip="">
          <dgm:adjLst/>
        </dgm:shape>
        <dgm:choose name="Name1">
          <dgm:if arg="dir" func="var" name="Name2" op="equ" val="norm">
            <dgm:constrLst>
              <dgm:constr fact="0" for="ch" forName="Accent" refType="w" type="l"/>
              <dgm:constr for="ch" forName="Accent" refType="h" type="b"/>
              <dgm:constr for="ch" forName="Accent" refType="w" type="w"/>
              <dgm:constr fact="0" for="ch" forName="Accent" refType="h" type="h"/>
              <dgm:constr fact="0.26" for="ch" forName="FirstChild" refType="w" type="l"/>
              <dgm:constr fact="0" for="ch" forName="FirstChild" refType="h" type="t"/>
              <dgm:constr fact="0.74" for="ch" forName="FirstChild" refType="w" type="w"/>
              <dgm:constr for="ch" forName="FirstChild" refType="h" type="h"/>
              <dgm:constr fact="0" for="ch" forName="Parent" refType="w" type="l"/>
              <dgm:constr fact="0" for="ch" forName="Parent" refType="h" type="t"/>
              <dgm:constr fact="0.26" for="ch" forName="Parent" refType="w" type="w"/>
              <dgm:constr for="ch" forName="Parent" refType="h" type="h"/>
            </dgm:constrLst>
          </dgm:if>
          <dgm:else name="Name3">
            <dgm:constrLst>
              <dgm:constr fact="0" for="ch" forName="Accent" refType="w" type="l"/>
              <dgm:constr for="ch" forName="Accent" refType="h" type="b"/>
              <dgm:constr for="ch" forName="Accent" refType="w" type="w"/>
              <dgm:constr fact="0" for="ch" forName="Accent" refType="h" type="h"/>
              <dgm:constr fact="0.74" for="ch" forName="FirstChild" refType="w" type="r"/>
              <dgm:constr fact="0" for="ch" forName="FirstChild" refType="h" type="t"/>
              <dgm:constr fact="0.74" for="ch" forName="FirstChild" refType="w" type="w"/>
              <dgm:constr for="ch" forName="FirstChild" refType="h" type="h"/>
              <dgm:constr for="ch" forName="Parent" refType="w" type="r"/>
              <dgm:constr fact="0" for="ch" forName="Parent" refType="h" type="t"/>
              <dgm:constr fact="0.26" for="ch" forName="Parent" refType="w" type="w"/>
              <dgm:constr for="ch" forName="Parent" refType="h" type="h"/>
            </dgm:constrLst>
          </dgm:else>
        </dgm:choose>
        <dgm:layoutNode name="FirstChild" styleLbl="revTx">
          <dgm:varLst>
            <dgm:chMax val="0"/>
            <dgm:chPref val="0"/>
            <dgm:bulletEnabled val="1"/>
          </dgm:varLst>
          <dgm:choose name="Name4">
            <dgm:if arg="dir" func="var" name="Name5"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r:blip="" type="rect">
            <dgm:adjLst/>
          </dgm:shape>
          <dgm:choose name="Name7">
            <dgm:if axis="ch" func="cnt" name="Name8" op="gte" ptType="node" val="1">
              <dgm:presOf axis="ch desOrSelf" cnt="1 0" ptType="node node" st="1 1"/>
            </dgm:if>
            <dgm:else name="Name9">
              <dgm:presOf/>
            </dgm:else>
          </dgm:choose>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r:blip="" type="round2SameRect">
            <dgm:adjLst>
              <dgm:adj idx="1" val="0.1667"/>
              <dgm:adj idx="2" val="0"/>
            </dgm:adjLst>
          </dgm:shape>
          <dgm:presOf axis="self" ptType="node"/>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layoutNode name="Accent" styleLbl="parChTrans1D1">
          <dgm:alg type="sp"/>
          <dgm:shape xmlns:r="http://schemas.openxmlformats.org/officeDocument/2006/relationships" r:blip="" type="line" zOrderOff="-99999">
            <dgm:adjLst/>
          </dgm:shape>
          <dgm:presOf/>
        </dgm:layoutNode>
      </dgm:layoutNode>
      <dgm:choose name="Name10">
        <dgm:if axis="ch" cnt="1" func="cnt" name="Name11" op="gte" ptType="node" st="2" val="1">
          <dgm:layoutNode name="Child" styleLbl="revTx">
            <dgm:varLst>
              <dgm:chMax val="0"/>
              <dgm:chPref val="0"/>
              <dgm:bulletEnabled val="1"/>
            </dgm:varLst>
            <dgm:choose name="Name12">
              <dgm:if arg="dir" func="var" name="Name13"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r:blip="" type="rect">
              <dgm:adjLst/>
            </dgm:shape>
            <dgm:presOf axis="ch desOrSelf" cnt="0 0" ptType="node node" st="2 1"/>
            <dgm:constrLst>
              <dgm:constr fact="0.15" refType="primFontSz" type="lMarg"/>
              <dgm:constr fact="0.15" refType="primFontSz" type="rMarg"/>
              <dgm:constr fact="0.15" refType="primFontSz" type="tMarg"/>
              <dgm:constr fact="0.15" refType="primFontSz" type="bMarg"/>
            </dgm:constrLst>
            <dgm:ruleLst>
              <dgm:rule fact="NaN" max="NaN" type="primFontSz" val="5"/>
            </dgm:ruleLst>
          </dgm:layoutNode>
        </dgm:if>
        <dgm:else name="Name15"/>
      </dgm:choose>
      <dgm:forEach axis="followSib" cnt="1" name="sibTransForEach" ptType="sibTrans">
        <dgm:layoutNode name="sibTrans">
          <dgm:alg type="sp"/>
          <dgm:shape xmlns:r="http://schemas.openxmlformats.org/officeDocument/2006/relationships" r:blip="">
            <dgm:adjLst/>
          </dgm:shap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pri="10400" type="simple"/>
  </dgm:catLst>
  <dgm:scene3d>
    <a:camera prst="orthographicFront"/>
    <a:lightRig dir="t" rig="threePt"/>
  </dgm:scene3d>
  <dgm:styleLbl name="node0">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lnNode1">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vennNode1">
    <dgm:scene3d>
      <a:camera prst="orthographicFront"/>
      <a:lightRig dir="t" rig="threePt"/>
    </dgm:scene3d>
    <dgm:sp3d/>
    <dgm:txPr/>
    <dgm:style>
      <a:lnRef idx="0">
        <a:scrgbClr b="0" g="0" r="0"/>
      </a:lnRef>
      <a:fillRef idx="3">
        <a:scrgbClr b="0" g="0" r="0"/>
      </a:fillRef>
      <a:effectRef idx="0">
        <a:scrgbClr b="0" g="0" r="0"/>
      </a:effectRef>
      <a:fontRef idx="minor">
        <a:schemeClr val="tx1"/>
      </a:fontRef>
    </dgm:style>
  </dgm:styleLbl>
  <dgm:styleLbl name="alignNode1">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node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3">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4">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fg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align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bg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fg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bg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sibTrans1D1">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callout">
    <dgm:scene3d>
      <a:camera prst="orthographicFront"/>
      <a:lightRig dir="t" rig="threePt"/>
    </dgm:scene3d>
    <dgm:sp3d/>
    <dgm:txPr/>
    <dgm:style>
      <a:lnRef idx="2">
        <a:scrgbClr b="0" g="0" r="0"/>
      </a:lnRef>
      <a:fillRef idx="1">
        <a:scrgbClr b="0" g="0" r="0"/>
      </a:fillRef>
      <a:effectRef idx="1">
        <a:scrgbClr b="0" g="0" r="0"/>
      </a:effectRef>
      <a:fontRef idx="minor"/>
    </dgm:style>
  </dgm:styleLbl>
  <dgm:styleLbl name="asst0">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3">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4">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3">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parChTrans2D4">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parChTrans1D1">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2">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3">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4">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con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tr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B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align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0">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2">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3">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4">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Shp">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dkBgShp">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trBgShp">
    <dgm:scene3d>
      <a:camera prst="orthographicFront"/>
      <a:lightRig dir="t" rig="threePt"/>
    </dgm:scene3d>
    <dgm:sp3d/>
    <dgm:txPr/>
    <dgm:style>
      <a:lnRef idx="0">
        <a:scrgbClr b="0" g="0" r="0"/>
      </a:lnRef>
      <a:fillRef idx="1">
        <a:scrgbClr b="0" g="0" r="0"/>
      </a:fillRef>
      <a:effectRef idx="0">
        <a:scrgbClr b="0" g="0" r="0"/>
      </a:effectRef>
      <a:fontRef idx="minor"/>
    </dgm:style>
  </dgm:styleLbl>
  <dgm:styleLbl name="fgShp">
    <dgm:scene3d>
      <a:camera prst="orthographicFront"/>
      <a:lightRig dir="t" rig="threePt"/>
    </dgm:scene3d>
    <dgm:sp3d/>
    <dgm:txPr/>
    <dgm:style>
      <a:lnRef idx="0">
        <a:scrgbClr b="0" g="0" r="0"/>
      </a:lnRef>
      <a:fillRef idx="3">
        <a:scrgbClr b="0" g="0" r="0"/>
      </a:fillRef>
      <a:effectRef idx="2">
        <a:scrgbClr b="0" g="0" r="0"/>
      </a:effectRef>
      <a:fontRef idx="minor"/>
    </dgm:style>
  </dgm:styleLbl>
  <dgm:styleLbl name="revTx">
    <dgm:scene3d>
      <a:camera prst="orthographicFront"/>
      <a:lightRig dir="t" rig="threePt"/>
    </dgm:scene3d>
    <dgm:sp3d/>
    <dgm:txPr/>
    <dgm:style>
      <a:lnRef idx="0">
        <a:scrgbClr b="0" g="0" r="0"/>
      </a:lnRef>
      <a:fillRef idx="0">
        <a:scrgbClr b="0" g="0" r="0"/>
      </a:fillRef>
      <a:effectRef idx="0">
        <a:scrgbClr b="0" g="0" r="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0.xml><?xml version="1.0" encoding="utf-8"?>
<dgm:styleDef xmlns:dgm="http://schemas.openxmlformats.org/drawingml/2006/diagram" xmlns:a="http://schemas.openxmlformats.org/drawingml/2006/main" uniqueId="urn:microsoft.com/office/officeart/2005/8/quickstyle/simple4">
  <dgm:title val=""/>
  <dgm:desc val=""/>
  <dgm:catLst>
    <dgm:cat pri="10400" type="simple"/>
  </dgm:catLst>
  <dgm:scene3d>
    <a:camera prst="orthographicFront"/>
    <a:lightRig dir="t" rig="threePt"/>
  </dgm:scene3d>
  <dgm:styleLbl name="node0">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lnNode1">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vennNode1">
    <dgm:scene3d>
      <a:camera prst="orthographicFront"/>
      <a:lightRig dir="t" rig="threePt"/>
    </dgm:scene3d>
    <dgm:sp3d/>
    <dgm:txPr/>
    <dgm:style>
      <a:lnRef idx="0">
        <a:scrgbClr b="0" g="0" r="0"/>
      </a:lnRef>
      <a:fillRef idx="3">
        <a:scrgbClr b="0" g="0" r="0"/>
      </a:fillRef>
      <a:effectRef idx="0">
        <a:scrgbClr b="0" g="0" r="0"/>
      </a:effectRef>
      <a:fontRef idx="minor">
        <a:schemeClr val="tx1"/>
      </a:fontRef>
    </dgm:style>
  </dgm:styleLbl>
  <dgm:styleLbl name="alignNode1">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node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3">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node4">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fg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align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bgImgPlace1">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fg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bgSib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sibTrans1D1">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callout">
    <dgm:scene3d>
      <a:camera prst="orthographicFront"/>
      <a:lightRig dir="t" rig="threePt"/>
    </dgm:scene3d>
    <dgm:sp3d/>
    <dgm:txPr/>
    <dgm:style>
      <a:lnRef idx="2">
        <a:scrgbClr b="0" g="0" r="0"/>
      </a:lnRef>
      <a:fillRef idx="1">
        <a:scrgbClr b="0" g="0" r="0"/>
      </a:fillRef>
      <a:effectRef idx="1">
        <a:scrgbClr b="0" g="0" r="0"/>
      </a:effectRef>
      <a:fontRef idx="minor"/>
    </dgm:style>
  </dgm:styleLbl>
  <dgm:styleLbl name="asst0">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3">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asst4">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1">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2">
    <dgm:scene3d>
      <a:camera prst="orthographicFront"/>
      <a:lightRig dir="t" rig="threePt"/>
    </dgm:scene3d>
    <dgm:sp3d/>
    <dgm:txPr/>
    <dgm:style>
      <a:lnRef idx="0">
        <a:scrgbClr b="0" g="0" r="0"/>
      </a:lnRef>
      <a:fillRef idx="3">
        <a:scrgbClr b="0" g="0" r="0"/>
      </a:fillRef>
      <a:effectRef idx="2">
        <a:scrgbClr b="0" g="0" r="0"/>
      </a:effectRef>
      <a:fontRef idx="minor">
        <a:schemeClr val="lt1"/>
      </a:fontRef>
    </dgm:style>
  </dgm:styleLbl>
  <dgm:styleLbl name="parChTrans2D3">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parChTrans2D4">
    <dgm:scene3d>
      <a:camera prst="orthographicFront"/>
      <a:lightRig dir="t" rig="threePt"/>
    </dgm:scene3d>
    <dgm:sp3d/>
    <dgm:txPr/>
    <dgm:style>
      <a:lnRef idx="1">
        <a:scrgbClr b="0" g="0" r="0"/>
      </a:lnRef>
      <a:fillRef idx="3">
        <a:scrgbClr b="0" g="0" r="0"/>
      </a:fillRef>
      <a:effectRef idx="2">
        <a:scrgbClr b="0" g="0" r="0"/>
      </a:effectRef>
      <a:fontRef idx="minor">
        <a:schemeClr val="lt1"/>
      </a:fontRef>
    </dgm:style>
  </dgm:styleLbl>
  <dgm:styleLbl name="parChTrans1D1">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2">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3">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parChTrans1D4">
    <dgm:scene3d>
      <a:camera prst="orthographicFront"/>
      <a:lightRig dir="t" rig="threePt"/>
    </dgm:scene3d>
    <dgm:sp3d/>
    <dgm:txPr/>
    <dgm:style>
      <a:lnRef idx="1">
        <a:scrgbClr b="0" g="0" r="0"/>
      </a:lnRef>
      <a:fillRef idx="0">
        <a:scrgbClr b="0" g="0" r="0"/>
      </a:fillRef>
      <a:effectRef idx="0">
        <a:scrgbClr b="0" g="0" r="0"/>
      </a:effectRef>
      <a:fontRef idx="minor"/>
    </dgm:style>
  </dgm:styleLbl>
  <dgm:styleLbl name="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con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tr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F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Align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solidBgAcc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align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AccFollowNode1">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0">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2">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3">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fgAcc4">
    <dgm:scene3d>
      <a:camera prst="orthographicFront"/>
      <a:lightRig dir="t" rig="threePt"/>
    </dgm:scene3d>
    <dgm:sp3d/>
    <dgm:txPr/>
    <dgm:style>
      <a:lnRef idx="1">
        <a:scrgbClr b="0" g="0" r="0"/>
      </a:lnRef>
      <a:fillRef idx="1">
        <a:scrgbClr b="0" g="0" r="0"/>
      </a:fillRef>
      <a:effectRef idx="0">
        <a:scrgbClr b="0" g="0" r="0"/>
      </a:effectRef>
      <a:fontRef idx="minor"/>
    </dgm:style>
  </dgm:styleLbl>
  <dgm:styleLbl name="bgShp">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dkBgShp">
    <dgm:scene3d>
      <a:camera prst="orthographicFront"/>
      <a:lightRig dir="t" rig="threePt"/>
    </dgm:scene3d>
    <dgm:sp3d/>
    <dgm:txPr/>
    <dgm:style>
      <a:lnRef idx="0">
        <a:scrgbClr b="0" g="0" r="0"/>
      </a:lnRef>
      <a:fillRef idx="1">
        <a:scrgbClr b="0" g="0" r="0"/>
      </a:fillRef>
      <a:effectRef idx="2">
        <a:scrgbClr b="0" g="0" r="0"/>
      </a:effectRef>
      <a:fontRef idx="minor"/>
    </dgm:style>
  </dgm:styleLbl>
  <dgm:styleLbl name="trBgShp">
    <dgm:scene3d>
      <a:camera prst="orthographicFront"/>
      <a:lightRig dir="t" rig="threePt"/>
    </dgm:scene3d>
    <dgm:sp3d/>
    <dgm:txPr/>
    <dgm:style>
      <a:lnRef idx="0">
        <a:scrgbClr b="0" g="0" r="0"/>
      </a:lnRef>
      <a:fillRef idx="1">
        <a:scrgbClr b="0" g="0" r="0"/>
      </a:fillRef>
      <a:effectRef idx="0">
        <a:scrgbClr b="0" g="0" r="0"/>
      </a:effectRef>
      <a:fontRef idx="minor"/>
    </dgm:style>
  </dgm:styleLbl>
  <dgm:styleLbl name="fgShp">
    <dgm:scene3d>
      <a:camera prst="orthographicFront"/>
      <a:lightRig dir="t" rig="threePt"/>
    </dgm:scene3d>
    <dgm:sp3d/>
    <dgm:txPr/>
    <dgm:style>
      <a:lnRef idx="0">
        <a:scrgbClr b="0" g="0" r="0"/>
      </a:lnRef>
      <a:fillRef idx="3">
        <a:scrgbClr b="0" g="0" r="0"/>
      </a:fillRef>
      <a:effectRef idx="2">
        <a:scrgbClr b="0" g="0" r="0"/>
      </a:effectRef>
      <a:fontRef idx="minor"/>
    </dgm:style>
  </dgm:styleLbl>
  <dgm:styleLbl name="revTx">
    <dgm:scene3d>
      <a:camera prst="orthographicFront"/>
      <a:lightRig dir="t" rig="threePt"/>
    </dgm:scene3d>
    <dgm:sp3d/>
    <dgm:txPr/>
    <dgm:style>
      <a:lnRef idx="0">
        <a:scrgbClr b="0" g="0" r="0"/>
      </a:lnRef>
      <a:fillRef idx="0">
        <a:scrgbClr b="0" g="0" r="0"/>
      </a:fillRef>
      <a:effectRef idx="0">
        <a:scrgbClr b="0" g="0" r="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1/25/2021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lack.now.sh/"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我們的目標是找出一條能夠通過這些點的線條。如此一來，我們便能利用那條線來進行預測</a:t>
            </a:r>
            <a:r>
              <a:rPr lang="en-US" sz="1100" b="0" i="0" u="none" strike="noStrike" kern="1200" dirty="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76902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有學過統計學的同學們可能會知道如何更準確地求出</a:t>
            </a:r>
            <a:r>
              <a:rPr lang="en-US" sz="1100" b="0" i="0" u="none" strike="noStrike" kern="1200" dirty="0">
                <a:solidFill>
                  <a:schemeClr val="tx1"/>
                </a:solidFill>
                <a:effectLst/>
                <a:latin typeface="Trebuchet MS" pitchFamily="34" charset="0"/>
                <a:ea typeface="+mn-ea"/>
                <a:cs typeface="+mn-cs"/>
              </a:rPr>
              <a:t> m 和 b。(</a:t>
            </a:r>
            <a:r>
              <a:rPr lang="en-US" sz="1100" b="0" i="0" u="none" strike="noStrike" kern="1200" dirty="0" err="1">
                <a:solidFill>
                  <a:schemeClr val="tx1"/>
                </a:solidFill>
                <a:effectLst/>
                <a:latin typeface="Trebuchet MS" pitchFamily="34" charset="0"/>
                <a:ea typeface="+mn-ea"/>
                <a:cs typeface="+mn-cs"/>
              </a:rPr>
              <a:t>我們可以透過代數</a:t>
            </a:r>
            <a:r>
              <a:rPr lang="en-US" sz="1100" b="0" i="0" u="none" strike="noStrike" kern="1200" dirty="0">
                <a:solidFill>
                  <a:schemeClr val="tx1"/>
                </a:solidFill>
                <a:effectLst/>
                <a:latin typeface="Trebuchet MS" pitchFamily="34" charset="0"/>
                <a:ea typeface="+mn-ea"/>
                <a:cs typeface="+mn-cs"/>
              </a:rPr>
              <a:t> m = 2 和 b = 1 </a:t>
            </a:r>
            <a:r>
              <a:rPr lang="en-US" sz="1100" b="0" i="0" u="none" strike="noStrike" kern="1200" dirty="0" err="1">
                <a:solidFill>
                  <a:schemeClr val="tx1"/>
                </a:solidFill>
                <a:effectLst/>
                <a:latin typeface="Trebuchet MS" pitchFamily="34" charset="0"/>
                <a:ea typeface="+mn-ea"/>
                <a:cs typeface="+mn-cs"/>
              </a:rPr>
              <a:t>來進行驗證</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在這裡我們將主要利用試誤法。我們隨機選取值</a:t>
            </a:r>
            <a:r>
              <a:rPr lang="en-US" sz="1100" b="0" i="0" u="none" strike="noStrike" kern="1200" dirty="0">
                <a:solidFill>
                  <a:schemeClr val="tx1"/>
                </a:solidFill>
                <a:effectLst/>
                <a:latin typeface="Trebuchet MS" pitchFamily="34" charset="0"/>
                <a:ea typeface="+mn-ea"/>
                <a:cs typeface="+mn-cs"/>
              </a:rPr>
              <a:t> (通常介於-1 和 1 </a:t>
            </a:r>
            <a:r>
              <a:rPr lang="en-US" sz="1100" b="0" i="0" u="none" strike="noStrike" kern="1200" dirty="0" err="1">
                <a:solidFill>
                  <a:schemeClr val="tx1"/>
                </a:solidFill>
                <a:effectLst/>
                <a:latin typeface="Trebuchet MS" pitchFamily="34" charset="0"/>
                <a:ea typeface="+mn-ea"/>
                <a:cs typeface="+mn-cs"/>
              </a:rPr>
              <a:t>之間，但我們這次會將</a:t>
            </a:r>
            <a:r>
              <a:rPr lang="en-US" sz="1100" b="0" i="0" u="none" strike="noStrike" kern="1200" dirty="0">
                <a:solidFill>
                  <a:schemeClr val="tx1"/>
                </a:solidFill>
                <a:effectLst/>
                <a:latin typeface="Trebuchet MS" pitchFamily="34" charset="0"/>
                <a:ea typeface="+mn-ea"/>
                <a:cs typeface="+mn-cs"/>
              </a:rPr>
              <a:t> m </a:t>
            </a:r>
            <a:r>
              <a:rPr lang="en-US" sz="1100" b="0" i="0" u="none" strike="noStrike" kern="1200" dirty="0" err="1">
                <a:solidFill>
                  <a:schemeClr val="tx1"/>
                </a:solidFill>
                <a:effectLst/>
                <a:latin typeface="Trebuchet MS" pitchFamily="34" charset="0"/>
                <a:ea typeface="+mn-ea"/>
                <a:cs typeface="+mn-cs"/>
              </a:rPr>
              <a:t>設為</a:t>
            </a:r>
            <a:r>
              <a:rPr lang="en-US" sz="1100" b="0" i="0" u="none" strike="noStrike" kern="1200" dirty="0">
                <a:solidFill>
                  <a:schemeClr val="tx1"/>
                </a:solidFill>
                <a:effectLst/>
                <a:latin typeface="Trebuchet MS" pitchFamily="34" charset="0"/>
                <a:ea typeface="+mn-ea"/>
                <a:cs typeface="+mn-cs"/>
              </a:rPr>
              <a:t> 5，並將 b </a:t>
            </a:r>
            <a:r>
              <a:rPr lang="en-US" sz="1100" b="0" i="0" u="none" strike="noStrike" kern="1200" dirty="0" err="1">
                <a:solidFill>
                  <a:schemeClr val="tx1"/>
                </a:solidFill>
                <a:effectLst/>
                <a:latin typeface="Trebuchet MS" pitchFamily="34" charset="0"/>
                <a:ea typeface="+mn-ea"/>
                <a:cs typeface="+mn-cs"/>
              </a:rPr>
              <a:t>設為</a:t>
            </a:r>
            <a:r>
              <a:rPr lang="en-US" sz="1100" b="0" i="0" u="none" strike="noStrike" kern="1200" dirty="0">
                <a:solidFill>
                  <a:schemeClr val="tx1"/>
                </a:solidFill>
                <a:effectLst/>
                <a:latin typeface="Trebuchet MS" pitchFamily="34" charset="0"/>
                <a:ea typeface="+mn-ea"/>
                <a:cs typeface="+mn-cs"/>
              </a:rPr>
              <a:t> -1 </a:t>
            </a:r>
            <a:r>
              <a:rPr lang="en-US" sz="1100" b="0" i="0" u="none" strike="noStrike" kern="1200" dirty="0" err="1">
                <a:solidFill>
                  <a:schemeClr val="tx1"/>
                </a:solidFill>
                <a:effectLst/>
                <a:latin typeface="Trebuchet MS" pitchFamily="34" charset="0"/>
                <a:ea typeface="+mn-ea"/>
                <a:cs typeface="+mn-cs"/>
              </a:rPr>
              <a:t>來更簡單地視覺化</a:t>
            </a:r>
            <a:r>
              <a:rPr lang="en-US" sz="1100" b="0" i="0" u="none" strike="noStrike" kern="1200" dirty="0">
                <a:solidFill>
                  <a:schemeClr val="tx1"/>
                </a:solidFill>
                <a:effectLst/>
                <a:latin typeface="Trebuchet MS" pitchFamily="34" charset="0"/>
                <a:ea typeface="+mn-ea"/>
                <a:cs typeface="+mn-cs"/>
              </a:rPr>
              <a: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err="1">
                <a:solidFill>
                  <a:schemeClr val="tx1"/>
                </a:solidFill>
                <a:effectLst/>
                <a:latin typeface="Trebuchet MS" pitchFamily="34" charset="0"/>
                <a:ea typeface="+mn-ea"/>
                <a:cs typeface="+mn-cs"/>
              </a:rPr>
              <a:t>這裡有著揚抑符的</a:t>
            </a:r>
            <a:r>
              <a:rPr lang="en-US" sz="1100" b="0" i="0" u="none" strike="noStrike" kern="1200" dirty="0">
                <a:solidFill>
                  <a:schemeClr val="tx1"/>
                </a:solidFill>
                <a:effectLst/>
                <a:latin typeface="Trebuchet MS" pitchFamily="34" charset="0"/>
                <a:ea typeface="+mn-ea"/>
                <a:cs typeface="+mn-cs"/>
              </a:rPr>
              <a:t> y (</a:t>
            </a:r>
            <a:r>
              <a:rPr lang="en-US" sz="1100" b="0" i="0" u="none" strike="noStrike" kern="1200" dirty="0" err="1">
                <a:solidFill>
                  <a:schemeClr val="tx1"/>
                </a:solidFill>
                <a:effectLst/>
                <a:latin typeface="Trebuchet MS" pitchFamily="34" charset="0"/>
                <a:ea typeface="+mn-ea"/>
                <a:cs typeface="+mn-cs"/>
              </a:rPr>
              <a:t>上面戴了個小帽子</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就是我們對真正值</a:t>
            </a:r>
            <a:r>
              <a:rPr lang="en-US" sz="1100" b="0" i="0" u="none" strike="noStrike" kern="1200" dirty="0">
                <a:solidFill>
                  <a:schemeClr val="tx1"/>
                </a:solidFill>
                <a:effectLst/>
                <a:latin typeface="Trebuchet MS" pitchFamily="34" charset="0"/>
                <a:ea typeface="+mn-ea"/>
                <a:cs typeface="+mn-cs"/>
              </a:rPr>
              <a:t> y </a:t>
            </a:r>
            <a:r>
              <a:rPr lang="en-US" sz="1100" b="0" i="0" u="none" strike="noStrike" kern="1200" dirty="0" err="1">
                <a:solidFill>
                  <a:schemeClr val="tx1"/>
                </a:solidFill>
                <a:effectLst/>
                <a:latin typeface="Trebuchet MS" pitchFamily="34" charset="0"/>
                <a:ea typeface="+mn-ea"/>
                <a:cs typeface="+mn-cs"/>
              </a:rPr>
              <a:t>的估計值。在大多數情況下，我們的推測不會那麼精準。那我們該如何修正呢</a:t>
            </a:r>
            <a:r>
              <a:rPr lang="en-US" sz="1100" b="0" i="0" u="none" strike="noStrike" kern="1200" dirty="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34902203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傳統的迴歸線是以最小平方誤差的概念所求出來的。也就是說，我們將求出推測與真實數值的差，並將其平方。這能將誤差保持為正數，因此當我們研判出整體錯誤時，每個差值便不會互相抵消。而這方法也能屏除不良推測。</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40098374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100" b="0" i="0" u="none" strike="noStrike" kern="1200" dirty="0" err="1">
                <a:solidFill>
                  <a:schemeClr val="tx1"/>
                </a:solidFill>
                <a:effectLst/>
                <a:latin typeface="Trebuchet MS" pitchFamily="34" charset="0"/>
                <a:ea typeface="+mn-ea"/>
                <a:cs typeface="+mn-cs"/>
              </a:rPr>
              <a:t>如果你感覺已經很久沒看過這些數學符號了，不用擔心，我們可以將我們的均方根誤差</a:t>
            </a:r>
            <a:r>
              <a:rPr lang="en-US" sz="1100" b="0" i="0" u="none" strike="noStrike" kern="1200" dirty="0">
                <a:solidFill>
                  <a:schemeClr val="tx1"/>
                </a:solidFill>
                <a:effectLst/>
                <a:latin typeface="Trebuchet MS" pitchFamily="34" charset="0"/>
                <a:ea typeface="+mn-ea"/>
                <a:cs typeface="+mn-cs"/>
              </a:rPr>
              <a:t> (RMSE) </a:t>
            </a:r>
            <a:r>
              <a:rPr lang="en-US" sz="1100" b="0" i="0" u="none" strike="noStrike" kern="1200" dirty="0" err="1">
                <a:solidFill>
                  <a:schemeClr val="tx1"/>
                </a:solidFill>
                <a:effectLst/>
                <a:latin typeface="Trebuchet MS" pitchFamily="34" charset="0"/>
                <a:ea typeface="+mn-ea"/>
                <a:cs typeface="+mn-cs"/>
              </a:rPr>
              <a:t>以下列方式編寫程式碼。對於每一個點，我們都會求出</a:t>
            </a:r>
            <a:r>
              <a:rPr lang="en-US" sz="1100" b="0" i="0" u="none" strike="noStrike" kern="1200" dirty="0">
                <a:solidFill>
                  <a:schemeClr val="tx1"/>
                </a:solidFill>
                <a:effectLst/>
                <a:latin typeface="Trebuchet MS" pitchFamily="34" charset="0"/>
                <a:ea typeface="+mn-ea"/>
                <a:cs typeface="+mn-cs"/>
              </a:rPr>
              <a:t> y 與 mx + b </a:t>
            </a:r>
            <a:r>
              <a:rPr lang="en-US" sz="1100" b="0" i="0" u="none" strike="noStrike" kern="1200" dirty="0" err="1">
                <a:solidFill>
                  <a:schemeClr val="tx1"/>
                </a:solidFill>
                <a:effectLst/>
                <a:latin typeface="Trebuchet MS" pitchFamily="34" charset="0"/>
                <a:ea typeface="+mn-ea"/>
                <a:cs typeface="+mn-cs"/>
              </a:rPr>
              <a:t>之間的差。接著我們將這個差平方，然後再求出所有平方差的平均值</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均方誤差</a:t>
            </a:r>
            <a:r>
              <a:rPr lang="en-US" sz="1100" b="0" i="0" u="none" strike="noStrike" kern="1200" dirty="0">
                <a:solidFill>
                  <a:schemeClr val="tx1"/>
                </a:solidFill>
                <a:effectLst/>
                <a:latin typeface="Trebuchet MS" pitchFamily="34" charset="0"/>
                <a:ea typeface="+mn-ea"/>
                <a:cs typeface="+mn-cs"/>
              </a:rPr>
              <a: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dirty="0">
                <a:hlinkClick r:id="rId3"/>
              </a:rPr>
              <a:t>https://black.now.sh/ (</a:t>
            </a:r>
            <a:r>
              <a:rPr lang="en-US" dirty="0" err="1">
                <a:hlinkClick r:id="rId3"/>
              </a:rPr>
              <a:t>英文</a:t>
            </a:r>
            <a:r>
              <a:rPr lang="en-US" dirty="0">
                <a:hlinkClick r:id="rId3"/>
              </a:rPr>
              <a:t>)</a:t>
            </a:r>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err="1">
                <a:solidFill>
                  <a:schemeClr val="tx1"/>
                </a:solidFill>
                <a:effectLst/>
                <a:latin typeface="Trebuchet MS" pitchFamily="34" charset="0"/>
                <a:ea typeface="+mn-ea"/>
                <a:cs typeface="+mn-cs"/>
              </a:rPr>
              <a:t>程式碼</a:t>
            </a:r>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err="1">
                <a:solidFill>
                  <a:schemeClr val="tx1"/>
                </a:solidFill>
                <a:effectLst/>
                <a:latin typeface="Trebuchet MS" pitchFamily="34" charset="0"/>
                <a:ea typeface="+mn-ea"/>
                <a:cs typeface="+mn-cs"/>
              </a:rPr>
              <a:t>xxxxxxxxxxxxxxxxxxxx</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3268069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唉呀，剛才講了很多的數學概念。現在我們來繪製</a:t>
            </a:r>
            <a:r>
              <a:rPr lang="en-US" sz="1100" b="0" i="0" u="none" strike="noStrike" kern="1200" dirty="0">
                <a:solidFill>
                  <a:schemeClr val="tx1"/>
                </a:solidFill>
                <a:effectLst/>
                <a:latin typeface="Trebuchet MS" pitchFamily="34" charset="0"/>
                <a:ea typeface="+mn-ea"/>
                <a:cs typeface="+mn-cs"/>
              </a:rPr>
              <a:t> m 和 b </a:t>
            </a:r>
            <a:r>
              <a:rPr lang="en-US" sz="1100" b="0" i="0" u="none" strike="noStrike" kern="1200" dirty="0" err="1">
                <a:solidFill>
                  <a:schemeClr val="tx1"/>
                </a:solidFill>
                <a:effectLst/>
                <a:latin typeface="Trebuchet MS" pitchFamily="34" charset="0"/>
                <a:ea typeface="+mn-ea"/>
                <a:cs typeface="+mn-cs"/>
              </a:rPr>
              <a:t>相對於均方誤差的圖形吧。左邊的是我們損失函數的曲面圖。這就是我們選擇用來評估模型的誤差函數，在我們的案例中就是均方誤差</a:t>
            </a:r>
            <a:r>
              <a:rPr lang="en-US" sz="1100" b="0" i="0" u="none" strike="noStrike" kern="1200" dirty="0">
                <a:solidFill>
                  <a:schemeClr val="tx1"/>
                </a:solidFill>
                <a:effectLst/>
                <a:latin typeface="Trebuchet MS" pitchFamily="34" charset="0"/>
                <a:ea typeface="+mn-ea"/>
                <a:cs typeface="+mn-cs"/>
              </a:rPr>
              <a:t> (MSE)。</a:t>
            </a:r>
            <a:r>
              <a:rPr lang="en-US" sz="1100" b="0" i="0" u="none" strike="noStrike" kern="1200" dirty="0" err="1">
                <a:solidFill>
                  <a:schemeClr val="tx1"/>
                </a:solidFill>
                <a:effectLst/>
                <a:latin typeface="Trebuchet MS" pitchFamily="34" charset="0"/>
                <a:ea typeface="+mn-ea"/>
                <a:cs typeface="+mn-cs"/>
              </a:rPr>
              <a:t>因為看起來不太好懂，我們在右邊繪製出了輪廓。我們可以看到，實際上是以拋物線繪製出的橢圓形，在</a:t>
            </a:r>
            <a:r>
              <a:rPr lang="en-US" sz="1100" b="0" i="0" u="none" strike="noStrike" kern="1200" dirty="0">
                <a:solidFill>
                  <a:schemeClr val="tx1"/>
                </a:solidFill>
                <a:effectLst/>
                <a:latin typeface="Trebuchet MS" pitchFamily="34" charset="0"/>
                <a:ea typeface="+mn-ea"/>
                <a:cs typeface="+mn-cs"/>
              </a:rPr>
              <a:t> b = 1 和 m = 2 </a:t>
            </a:r>
            <a:r>
              <a:rPr lang="en-US" sz="1100" b="0" i="0" u="none" strike="noStrike" kern="1200" dirty="0" err="1">
                <a:solidFill>
                  <a:schemeClr val="tx1"/>
                </a:solidFill>
                <a:effectLst/>
                <a:latin typeface="Trebuchet MS" pitchFamily="34" charset="0"/>
                <a:ea typeface="+mn-ea"/>
                <a:cs typeface="+mn-cs"/>
              </a:rPr>
              <a:t>時達到最低值</a:t>
            </a:r>
            <a:r>
              <a:rPr lang="en-US" sz="1100" b="0" i="0" u="none" strike="noStrike" kern="1200" dirty="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18084571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如果這是我們猜測出的線條，可以看到我們在曲線上的目前位置。我們的目標是找出最小誤差，而由於這是個設計過的範例，我們知道最小值為</a:t>
            </a:r>
            <a:r>
              <a:rPr lang="en-US" sz="1100" b="0" i="0" u="none" strike="noStrike" kern="1200" dirty="0">
                <a:solidFill>
                  <a:schemeClr val="tx1"/>
                </a:solidFill>
                <a:effectLst/>
                <a:latin typeface="Trebuchet MS" pitchFamily="34" charset="0"/>
                <a:ea typeface="+mn-ea"/>
                <a:cs typeface="+mn-cs"/>
              </a:rPr>
              <a:t> 0。對人類來說，我們能很輕易地看出最小值會在 m = 2，b = 1 </a:t>
            </a:r>
            <a:r>
              <a:rPr lang="en-US" sz="1100" b="0" i="0" u="none" strike="noStrike" kern="1200" dirty="0" err="1">
                <a:solidFill>
                  <a:schemeClr val="tx1"/>
                </a:solidFill>
                <a:effectLst/>
                <a:latin typeface="Trebuchet MS" pitchFamily="34" charset="0"/>
                <a:ea typeface="+mn-ea"/>
                <a:cs typeface="+mn-cs"/>
              </a:rPr>
              <a:t>時出現，但對於電腦來說並沒有那麼容易</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電腦無法在沒有幫助的情況下繪製出這個損失曲線。我們得為其提供以</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x、y</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點所組成的網格，並命令它繪製出該區的圖形</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看來電腦不太擅長微積分，所以我們要幫它稍微作弊一下</a:t>
            </a:r>
            <a:r>
              <a:rPr lang="en-US" sz="1100" b="0" i="0" u="none" strike="noStrike" kern="1200" dirty="0">
                <a:solidFill>
                  <a:schemeClr val="tx1"/>
                </a:solidFill>
                <a:effectLst/>
                <a:latin typeface="Trebuchet MS" pitchFamily="34" charset="0"/>
                <a:ea typeface="+mn-ea"/>
                <a:cs typeface="+mn-cs"/>
              </a:rPr>
              <a:t>。</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err="1">
                <a:solidFill>
                  <a:schemeClr val="tx1"/>
                </a:solidFill>
                <a:effectLst/>
                <a:latin typeface="Trebuchet MS" pitchFamily="34" charset="0"/>
                <a:ea typeface="+mn-ea"/>
                <a:cs typeface="+mn-cs"/>
              </a:rPr>
              <a:t>我們有兩個工具能協助我們移動：m</a:t>
            </a:r>
            <a:r>
              <a:rPr lang="en-US" sz="1100" b="0" i="0" u="none" strike="noStrike" kern="1200" dirty="0">
                <a:solidFill>
                  <a:schemeClr val="tx1"/>
                </a:solidFill>
                <a:effectLst/>
                <a:latin typeface="Trebuchet MS" pitchFamily="34" charset="0"/>
                <a:ea typeface="+mn-ea"/>
                <a:cs typeface="+mn-cs"/>
              </a:rPr>
              <a:t> 和 </a:t>
            </a:r>
            <a:r>
              <a:rPr lang="en-US" sz="1100" b="0" i="0" u="none" strike="noStrike" kern="1200" dirty="0" err="1">
                <a:solidFill>
                  <a:schemeClr val="tx1"/>
                </a:solidFill>
                <a:effectLst/>
                <a:latin typeface="Trebuchet MS" pitchFamily="34" charset="0"/>
                <a:ea typeface="+mn-ea"/>
                <a:cs typeface="+mn-cs"/>
              </a:rPr>
              <a:t>b。我們可以變更截距</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b，或者是斜率</a:t>
            </a:r>
            <a:r>
              <a:rPr lang="en-US" sz="1100" b="0" i="0" u="none" strike="noStrike" kern="1200" dirty="0">
                <a:solidFill>
                  <a:schemeClr val="tx1"/>
                </a:solidFill>
                <a:effectLst/>
                <a:latin typeface="Trebuchet MS" pitchFamily="34" charset="0"/>
                <a:ea typeface="+mn-ea"/>
                <a:cs typeface="+mn-cs"/>
              </a:rPr>
              <a:t> </a:t>
            </a:r>
            <a:r>
              <a:rPr lang="en-US" sz="1100" b="0" i="0" u="none" strike="noStrike" kern="1200" dirty="0" err="1">
                <a:solidFill>
                  <a:schemeClr val="tx1"/>
                </a:solidFill>
                <a:effectLst/>
                <a:latin typeface="Trebuchet MS" pitchFamily="34" charset="0"/>
                <a:ea typeface="+mn-ea"/>
                <a:cs typeface="+mn-cs"/>
              </a:rPr>
              <a:t>m。讓我們先從截距</a:t>
            </a:r>
            <a:r>
              <a:rPr lang="en-US" sz="1100" b="0" i="0" u="none" strike="noStrike" kern="1200" dirty="0">
                <a:solidFill>
                  <a:schemeClr val="tx1"/>
                </a:solidFill>
                <a:effectLst/>
                <a:latin typeface="Trebuchet MS" pitchFamily="34" charset="0"/>
                <a:ea typeface="+mn-ea"/>
                <a:cs typeface="+mn-cs"/>
              </a:rPr>
              <a:t> b </a:t>
            </a:r>
            <a:r>
              <a:rPr lang="en-US" sz="1100" b="0" i="0" u="none" strike="noStrike" kern="1200" dirty="0" err="1">
                <a:solidFill>
                  <a:schemeClr val="tx1"/>
                </a:solidFill>
                <a:effectLst/>
                <a:latin typeface="Trebuchet MS" pitchFamily="34" charset="0"/>
                <a:ea typeface="+mn-ea"/>
                <a:cs typeface="+mn-cs"/>
              </a:rPr>
              <a:t>開始吧。如果我們減</a:t>
            </a:r>
            <a:r>
              <a:rPr lang="en-US" sz="1100" b="0" i="0" u="none" strike="noStrike" kern="1200" dirty="0">
                <a:solidFill>
                  <a:schemeClr val="tx1"/>
                </a:solidFill>
                <a:effectLst/>
                <a:latin typeface="Trebuchet MS" pitchFamily="34" charset="0"/>
                <a:ea typeface="+mn-ea"/>
                <a:cs typeface="+mn-cs"/>
              </a:rPr>
              <a:t> 1 </a:t>
            </a:r>
            <a:r>
              <a:rPr lang="en-US" sz="1100" b="0" i="0" u="none" strike="noStrike" kern="1200" dirty="0" err="1">
                <a:solidFill>
                  <a:schemeClr val="tx1"/>
                </a:solidFill>
                <a:effectLst/>
                <a:latin typeface="Trebuchet MS" pitchFamily="34" charset="0"/>
                <a:ea typeface="+mn-ea"/>
                <a:cs typeface="+mn-cs"/>
              </a:rPr>
              <a:t>的話</a:t>
            </a:r>
            <a:r>
              <a:rPr lang="en-US" sz="1100" b="0" i="0" u="none" strike="noStrike" kern="1200" dirty="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0005756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好，我們的線條現在會經過其中一個點，但錯過另一個。讓我們將斜率加</a:t>
            </a:r>
            <a:r>
              <a:rPr lang="en-US" sz="1100" b="0" i="0" u="none" strike="noStrike" kern="1200" dirty="0">
                <a:solidFill>
                  <a:schemeClr val="tx1"/>
                </a:solidFill>
                <a:effectLst/>
                <a:latin typeface="Trebuchet MS" pitchFamily="34" charset="0"/>
                <a:ea typeface="+mn-ea"/>
                <a:cs typeface="+mn-cs"/>
              </a:rPr>
              <a:t> 1...</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8299149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err="1">
                <a:solidFill>
                  <a:schemeClr val="tx1"/>
                </a:solidFill>
                <a:effectLst/>
                <a:latin typeface="Trebuchet MS" pitchFamily="34" charset="0"/>
                <a:ea typeface="+mn-ea"/>
                <a:cs typeface="+mn-cs"/>
              </a:rPr>
              <a:t>可惡，現在我們一個點都沒碰到，但均方誤差</a:t>
            </a:r>
            <a:r>
              <a:rPr lang="en-US" sz="1100" b="0" i="0" u="none" strike="noStrike" kern="1200" dirty="0">
                <a:solidFill>
                  <a:schemeClr val="tx1"/>
                </a:solidFill>
                <a:effectLst/>
                <a:latin typeface="Trebuchet MS" pitchFamily="34" charset="0"/>
                <a:ea typeface="+mn-ea"/>
                <a:cs typeface="+mn-cs"/>
              </a:rPr>
              <a:t> (MSE) 從 2.5 </a:t>
            </a:r>
            <a:r>
              <a:rPr lang="en-US" sz="1100" b="0" i="0" u="none" strike="noStrike" kern="1200" dirty="0" err="1">
                <a:solidFill>
                  <a:schemeClr val="tx1"/>
                </a:solidFill>
                <a:effectLst/>
                <a:latin typeface="Trebuchet MS" pitchFamily="34" charset="0"/>
                <a:ea typeface="+mn-ea"/>
                <a:cs typeface="+mn-cs"/>
              </a:rPr>
              <a:t>降低為</a:t>
            </a:r>
            <a:r>
              <a:rPr lang="en-US" sz="1100" b="0" i="0" u="none" strike="noStrike" kern="1200" dirty="0">
                <a:solidFill>
                  <a:schemeClr val="tx1"/>
                </a:solidFill>
                <a:effectLst/>
                <a:latin typeface="Trebuchet MS" pitchFamily="34" charset="0"/>
                <a:ea typeface="+mn-ea"/>
                <a:cs typeface="+mn-cs"/>
              </a:rPr>
              <a:t> 1 了。</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500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這台電腦沒有「人類眼球」來幫助它猜測出要達到底部所需作出的修正，因此它會依據目前所在位置來計算出梯度，也就是具有多變量的斜率。它會找出哪個方向的損失減少最多，也就是 b 與 m 的比率。</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確定了方向之後，我們需要求出移動的距離。梯度會根據我們的目前位置變化，因此我們不希望移動得太遠以免不小心讓我們離目標更遠。而我們也不希望移動太少，因為這表示可能需要花很長時間才能達到目標，而生活可不該浪費在等待模型完成訓練。</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我們在新的位置上了，繼續重複這個過程：尋找新的梯度，然後再繼續下一步。而我們有好幾種方法能衡量我們的進度。例如 Epoch，也就是完整資料集。以前大家會利用完整資料集來計算出梯度，但現在大家發現利用資料集中的一個範例或是批次比較有效率。不論使用哪種資料，我們的步驟就是使用完整資料集或批次的資料，計算出梯度，並利用梯度與學習率來更新參數。</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7941864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完成幾個步驟後，我們的進度會看起來像這樣。</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68147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幸好現在已有大量研究發展出定義學習率的最佳方式，而機器學習框架則有幾個工具能幫助自動調整學習率。</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例如，常用的是 Adam (適應性調整動能)，這種方式是將損失曲線視為一座山，並將我們的位置視為一顆彈珠。如果我們從山的頂部將彈珠丟下去，它將會加速並在到達較低的最小值之前飛過溝渠 (局部最小值)。</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適應性調整動能已經過改善，目前在 TensorFlow 中的預設為「RMSprop」。</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6355183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701164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在瞭解了核心概念之後，我們便可以開始建立自己的網路。相較於之前僅輸入單一的 X 值與斜率 (m)，我們會輸入數個 X 值 (x1、x2、x3...) 並為它們找出權重。之前的數學運算基本維持不變，我們只需像之前一樣為新的變數找出新的梯度即可。</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71114626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我們也可以將一個神經元的輸出值輸入到另一個神經元中，只要別製造出迴圈，我們就能將同樣的輸出值連接到多個輸入值中。好耶！我們現在正式擁有一套深度學習網路了。我們以梯度下降計算出新權重時，可以利用下個神經元計算出的誤差，來做為與其連接的前一個神經元誤差的一部分。</a:t>
            </a:r>
          </a:p>
          <a:p>
            <a:endParaRPr lang="en-US" dirty="0"/>
          </a:p>
          <a:p>
            <a:r>
              <a:rPr lang="en-US" dirty="0"/>
              <a:t>大多數的深度學習框架都能為我們自動處理這部分，因此在這裡我們不會討論太多數學上的解釋，但你可以觀看以下深入探討運作方式的影片來自我學習：xxxxxxxxxxxxxxxxxxx</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390380620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還有一個我們得保持注意的數學問題就是我們的</a:t>
            </a:r>
            <a:r>
              <a:rPr lang="en-US" dirty="0"/>
              <a:t>「</a:t>
            </a:r>
            <a:r>
              <a:rPr lang="zh-TW" altLang="en-US" dirty="0"/>
              <a:t>激活函數</a:t>
            </a:r>
            <a:r>
              <a:rPr lang="en-US" dirty="0"/>
              <a:t>」。</a:t>
            </a:r>
            <a:r>
              <a:rPr lang="en-US" dirty="0" err="1"/>
              <a:t>現在由於我們只有在線上求和，因此我們會有</a:t>
            </a:r>
            <a:r>
              <a:rPr lang="en-US" dirty="0"/>
              <a:t> 2D </a:t>
            </a:r>
            <a:r>
              <a:rPr lang="en-US" dirty="0" err="1"/>
              <a:t>的線條和</a:t>
            </a:r>
            <a:r>
              <a:rPr lang="en-US" dirty="0"/>
              <a:t> 3D </a:t>
            </a:r>
            <a:r>
              <a:rPr lang="en-US" dirty="0" err="1"/>
              <a:t>的截面。這對神經網路來說有點大材小用，因為把多條線相加之後得出的結果只是另一條線而已，要是能繪製出複雜的形狀會更好</a:t>
            </a:r>
            <a:r>
              <a:rPr lang="en-US" dirty="0"/>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563051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415919737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以下圖表的 w = 1， b = 0。</a:t>
            </a:r>
          </a:p>
          <a:p>
            <a:endParaRPr lang="en-US" dirty="0"/>
          </a:p>
          <a:p>
            <a:r>
              <a:rPr lang="en-US" dirty="0"/>
              <a:t>策略如下：電腦喜歡線條的方程式，因為這樣的方程式能更快運算，而對我們來說也更好制定如何區分的規則。</a:t>
            </a:r>
          </a:p>
          <a:p>
            <a:endParaRPr lang="en-US" dirty="0"/>
          </a:p>
          <a:p>
            <a:r>
              <a:rPr lang="en-US" dirty="0"/>
              <a:t>新增非線性功能的一種簡單方法就是將我們線條方程式帶入另一個非線性函數。其中一項最熱門的函數是 ReLU，也就是整流線性單位函數。簡單來說，只要我們線條方程式的輸出結果是負值，我們就會將它設為 0。由於神經元在將數值輸出至另一個神經元時會套上權重，因此輸出值有可能會是負的。</a:t>
            </a:r>
          </a:p>
          <a:p>
            <a:endParaRPr lang="en-US" dirty="0"/>
          </a:p>
          <a:p>
            <a:r>
              <a:rPr lang="en-US" dirty="0" err="1"/>
              <a:t>另一個重要的</a:t>
            </a:r>
            <a:r>
              <a:rPr lang="zh-TW" altLang="en-US" dirty="0"/>
              <a:t>激活函數</a:t>
            </a:r>
            <a:r>
              <a:rPr lang="en-US" dirty="0"/>
              <a:t>是 Sigmoid。它會處理線條使我們獲得這個數值介於 0 到 1 的 S 形線條。這很棒，因為接下來我們便能使用我們的神經元來指派各預測值出現的機率。</a:t>
            </a:r>
          </a:p>
          <a:p>
            <a:endParaRPr lang="en-US" dirty="0"/>
          </a:p>
          <a:p>
            <a:r>
              <a:rPr lang="en-US" dirty="0"/>
              <a:t>程式碼：</a:t>
            </a:r>
          </a:p>
          <a:p>
            <a:r>
              <a:rPr lang="en-US" altLang="zh-CN" dirty="0" err="1"/>
              <a:t>xxxxxxxxxxxxxxxxx</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1589587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這些圖表都是以線性 xxxxxxx </a:t>
            </a:r>
            <a:r>
              <a:rPr lang="en-US" dirty="0" err="1"/>
              <a:t>開始</a:t>
            </a:r>
            <a:r>
              <a:rPr lang="en-US" sz="800" dirty="0" err="1">
                <a:solidFill>
                  <a:schemeClr val="bg1"/>
                </a:solidFill>
              </a:rPr>
              <a:t>，然後透過</a:t>
            </a:r>
            <a:r>
              <a:rPr lang="zh-TW" altLang="en-US" sz="800" dirty="0">
                <a:solidFill>
                  <a:schemeClr val="bg1"/>
                </a:solidFill>
              </a:rPr>
              <a:t>激活函數</a:t>
            </a:r>
            <a:r>
              <a:rPr lang="en-US" sz="800" dirty="0" err="1">
                <a:solidFill>
                  <a:schemeClr val="bg1"/>
                </a:solidFill>
              </a:rPr>
              <a:t>擠壓出截面</a:t>
            </a:r>
            <a:r>
              <a:rPr lang="en-US" sz="800" dirty="0">
                <a:solidFill>
                  <a:schemeClr val="bg1"/>
                </a:solidFill>
              </a:rPr>
              <a:t>/線條。</a:t>
            </a:r>
            <a:endParaRPr lang="en-US" dirty="0"/>
          </a:p>
          <a:p>
            <a:r>
              <a:rPr lang="en-US" dirty="0"/>
              <a:t>以下圖表的 w1 = 1， w2 = 1， b = 0。</a:t>
            </a:r>
          </a:p>
          <a:p>
            <a:endParaRPr lang="en-US" dirty="0"/>
          </a:p>
          <a:p>
            <a:r>
              <a:rPr lang="en-US" dirty="0" err="1"/>
              <a:t>實際上，我們可能會在神經元中加入不只一項資料，而現在看到的就是這幾個</a:t>
            </a:r>
            <a:r>
              <a:rPr lang="zh-TW" altLang="en-US" dirty="0"/>
              <a:t>激活函數</a:t>
            </a:r>
            <a:r>
              <a:rPr lang="en-US" dirty="0" err="1"/>
              <a:t>在三維空間提供給神經元的形狀。線性只是一個平面，就像一張紙一樣。ReLU</a:t>
            </a:r>
            <a:r>
              <a:rPr lang="en-US" dirty="0"/>
              <a:t> 則呈現一個楔形。Sigmoid 就像一道海浪。</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1414872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以下是為什麼瞭解這些數學原理會對發展模型有幫助。假設我們有輸入與輸出各一的資料集，然後我們假設它是兩個波形的總和。我們可以在第一層使用</a:t>
            </a:r>
            <a:r>
              <a:rPr lang="en-US" b="0" i="0" dirty="0">
                <a:solidFill>
                  <a:srgbClr val="222222"/>
                </a:solidFill>
                <a:effectLst/>
                <a:latin typeface="Roboto"/>
              </a:rPr>
              <a:t>正弦</a:t>
            </a:r>
            <a:r>
              <a:rPr lang="zh-TW" altLang="en-US" dirty="0"/>
              <a:t>激活函數</a:t>
            </a:r>
            <a:r>
              <a:rPr lang="en-US" dirty="0"/>
              <a:t>，</a:t>
            </a:r>
            <a:r>
              <a:rPr lang="en-US" dirty="0" err="1"/>
              <a:t>並在最後一層使用線性</a:t>
            </a:r>
            <a:r>
              <a:rPr lang="zh-TW" altLang="en-US" dirty="0"/>
              <a:t>激活函數</a:t>
            </a:r>
            <a:r>
              <a:rPr lang="en-US" dirty="0"/>
              <a:t>，讓我們能將這兩者相加。</a:t>
            </a:r>
          </a:p>
          <a:p>
            <a:endParaRPr lang="en-US" dirty="0"/>
          </a:p>
          <a:p>
            <a:r>
              <a:rPr lang="en-US" dirty="0"/>
              <a:t>如果有足夠的資料，我們的神經網路將能自行計算出每個子元件的參數。瞭解資料的形狀，以及變數間的關係可以協助我們為資料建立更有效率的模型，進而節省時間、運算，以及最終的金錢成本。</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355193906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那麼，如果我們能用層次和神經元來呈現這些複雜的形狀，為什麼我們不建立一個超大型的神經網路來解決每個問題呢？</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38987466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任何人都可以想像出模型太龐大會有的缺陷。</a:t>
            </a:r>
          </a:p>
          <a:p>
            <a:endParaRPr lang="en-US"/>
          </a:p>
          <a:p>
            <a:r>
              <a:rPr lang="en-US"/>
              <a:t>我們會浪費大量的運算資源，而且需要更長的時間來訓練，但還有其他需注意的問題。</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30</a:t>
            </a:fld>
            <a:endParaRPr lang="en-US"/>
          </a:p>
        </p:txBody>
      </p:sp>
    </p:spTree>
    <p:extLst>
      <p:ext uri="{BB962C8B-B14F-4D97-AF65-F5344CB8AC3E}">
        <p14:creationId xmlns:p14="http://schemas.microsoft.com/office/powerpoint/2010/main" val="59243639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這個問題在古典統計學上就存在，但還是對神經網路造成了影響。假設我們開始行動、收集了一些資料，並依此建立了兩個模型。這兩個模型哪一個比較好？</a:t>
            </a:r>
          </a:p>
          <a:p>
            <a:r>
              <a:rPr lang="en-US"/>
              <a:t>如果是以均方根誤差判斷，我們該用左邊的模型。</a:t>
            </a:r>
          </a:p>
          <a:p>
            <a:endParaRPr lang="en-US"/>
          </a:p>
          <a:p>
            <a:r>
              <a:rPr lang="en-US"/>
              <a:t>但如果我們又得到了新的一組資料樣本呢？</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31</a:t>
            </a:fld>
            <a:endParaRPr lang="en-US"/>
          </a:p>
        </p:txBody>
      </p:sp>
    </p:spTree>
    <p:extLst>
      <p:ext uri="{BB962C8B-B14F-4D97-AF65-F5344CB8AC3E}">
        <p14:creationId xmlns:p14="http://schemas.microsoft.com/office/powerpoint/2010/main" val="301322723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事實證明，右邊的簡化模型對於新資料的歸納能力更佳。但並非所有的問題都是如此單純，而判斷模型的複雜度是資料科學家的工作。</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267548278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endParaRPr lang="en-US" sz="1100" b="0" i="0" u="none" strike="noStrike" kern="1200">
              <a:solidFill>
                <a:schemeClr val="tx1"/>
              </a:solidFill>
              <a:effectLst/>
              <a:latin typeface="Trebuchet MS" pitchFamily="34" charset="0"/>
              <a:ea typeface="+mn-ea"/>
              <a:cs typeface="+mn-cs"/>
            </a:endParaRP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還記得我們之前為把資料分為兩種 (訓練與驗證) 嗎？</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我們藉此來確定網路並不只是「背誦」資料，而是真的在進行學習。</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我們需要確保它在看到全新且不同的影像時，仍能準確判斷。</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如果模型在訓練資料上表現良好，但在新資料上卻差強人意，我們便將這樣的狀況稱為過度擬合。</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16883326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我們剛剛複習了神經網路的各個部分。讓我們看看如何將它應用到上一個實驗。</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256401480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solidFill>
                  <a:schemeClr val="tx1"/>
                </a:solidFill>
                <a:effectLst/>
                <a:latin typeface="Trebuchet MS" pitchFamily="34" charset="0"/>
                <a:ea typeface="+mn-ea"/>
                <a:cs typeface="+mn-cs"/>
              </a:rPr>
              <a:t>這是前一個實驗中的模型經過視覺化後樣子。你可以在這張圖上找到我們剛才學到的各個元件，並叫出名字嗎？上面有沒有缺少任何細節？</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35</a:t>
            </a:fld>
            <a:endParaRPr lang="en-US"/>
          </a:p>
        </p:txBody>
      </p:sp>
    </p:spTree>
    <p:extLst>
      <p:ext uri="{BB962C8B-B14F-4D97-AF65-F5344CB8AC3E}">
        <p14:creationId xmlns:p14="http://schemas.microsoft.com/office/powerpoint/2010/main" val="388990145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dirty="0" err="1">
                <a:latin typeface="Trebuchet MS"/>
              </a:rPr>
              <a:t>以下是更詳細的版本，加上了</a:t>
            </a:r>
            <a:r>
              <a:rPr lang="zh-TW" altLang="en-US" sz="1100" b="0" i="0" u="none" strike="noStrike" kern="1200" dirty="0">
                <a:latin typeface="Trebuchet MS"/>
              </a:rPr>
              <a:t>激活函數</a:t>
            </a:r>
            <a:r>
              <a:rPr lang="en-US" sz="1100" b="0" i="0" u="none" strike="noStrike" kern="1200" dirty="0">
                <a:latin typeface="Trebuchet MS"/>
              </a:rPr>
              <a:t>。</a:t>
            </a:r>
            <a:r>
              <a:rPr lang="en-US" sz="1100" b="0" i="0" u="none" strike="noStrike" kern="1200" dirty="0" err="1">
                <a:latin typeface="Trebuchet MS"/>
              </a:rPr>
              <a:t>我們在隱藏層中使用了</a:t>
            </a:r>
            <a:r>
              <a:rPr lang="en-US" sz="1100" b="0" i="0" u="none" strike="noStrike" kern="1200" dirty="0">
                <a:latin typeface="Trebuchet MS"/>
              </a:rPr>
              <a:t> </a:t>
            </a:r>
            <a:r>
              <a:rPr lang="en-US" sz="1100" b="0" i="0" u="none" strike="noStrike" kern="1200" dirty="0" err="1">
                <a:latin typeface="Trebuchet MS"/>
              </a:rPr>
              <a:t>ReLu，來提高有效非線性，</a:t>
            </a:r>
            <a:r>
              <a:rPr lang="en-US" dirty="0" err="1">
                <a:latin typeface="Trebuchet MS"/>
              </a:rPr>
              <a:t>但</a:t>
            </a:r>
            <a:r>
              <a:rPr lang="en-US" sz="1100" b="0" i="0" u="none" strike="noStrike" kern="1200" dirty="0" err="1">
                <a:latin typeface="Trebuchet MS"/>
              </a:rPr>
              <a:t>為什麼我們在結尾處使用了</a:t>
            </a:r>
            <a:r>
              <a:rPr lang="en-US" sz="1100" b="0" i="0" u="none" strike="noStrike" kern="1200" dirty="0">
                <a:latin typeface="Trebuchet MS"/>
              </a:rPr>
              <a:t> </a:t>
            </a:r>
            <a:r>
              <a:rPr lang="en-US" sz="1100" b="0" i="0" u="none" strike="noStrike" kern="1200" dirty="0" err="1">
                <a:latin typeface="Trebuchet MS"/>
              </a:rPr>
              <a:t>Sigmoid？因為這樣就能為每個數字求出可能機率</a:t>
            </a:r>
            <a:r>
              <a:rPr lang="en-US" sz="1100" b="0" i="0" u="none" strike="noStrike" kern="1200" dirty="0">
                <a:latin typeface="Trebuchet MS"/>
              </a:rPr>
              <a:t>！</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err="1">
                <a:solidFill>
                  <a:schemeClr val="tx1"/>
                </a:solidFill>
                <a:effectLst/>
                <a:latin typeface="Trebuchet MS"/>
              </a:rPr>
              <a:t>不過，要是能讓全部</a:t>
            </a:r>
            <a:r>
              <a:rPr lang="en-US" sz="1100" b="0" i="0" u="none" strike="noStrike" kern="1200" dirty="0">
                <a:solidFill>
                  <a:schemeClr val="tx1"/>
                </a:solidFill>
                <a:effectLst/>
                <a:latin typeface="Trebuchet MS"/>
              </a:rPr>
              <a:t> 10 </a:t>
            </a:r>
            <a:r>
              <a:rPr lang="en-US" sz="1100" b="0" i="0" u="none" strike="noStrike" kern="1200" dirty="0" err="1">
                <a:solidFill>
                  <a:schemeClr val="tx1"/>
                </a:solidFill>
                <a:effectLst/>
                <a:latin typeface="Trebuchet MS"/>
              </a:rPr>
              <a:t>個數字出現的機率加起來為</a:t>
            </a:r>
            <a:r>
              <a:rPr lang="en-US" sz="1100" b="0" i="0" u="none" strike="noStrike" kern="1200" dirty="0">
                <a:solidFill>
                  <a:schemeClr val="tx1"/>
                </a:solidFill>
                <a:effectLst/>
                <a:latin typeface="Trebuchet MS"/>
              </a:rPr>
              <a:t> 100% </a:t>
            </a:r>
            <a:r>
              <a:rPr lang="en-US" sz="1100" b="0" i="0" u="none" strike="noStrike" kern="1200" dirty="0" err="1">
                <a:solidFill>
                  <a:schemeClr val="tx1"/>
                </a:solidFill>
                <a:effectLst/>
                <a:latin typeface="Trebuchet MS"/>
              </a:rPr>
              <a:t>的話不是更好嗎？我們要如何做到這一點</a:t>
            </a:r>
            <a:r>
              <a:rPr lang="en-US" sz="1100" b="0" i="0" u="none" strike="noStrike" kern="1200" dirty="0">
                <a:solidFill>
                  <a:schemeClr val="tx1"/>
                </a:solidFill>
                <a:effectLst/>
                <a:latin typeface="Trebuchet MS"/>
              </a:rPr>
              <a:t>？</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36</a:t>
            </a:fld>
            <a:endParaRPr lang="en-US"/>
          </a:p>
        </p:txBody>
      </p:sp>
    </p:spTree>
    <p:extLst>
      <p:ext uri="{BB962C8B-B14F-4D97-AF65-F5344CB8AC3E}">
        <p14:creationId xmlns:p14="http://schemas.microsoft.com/office/powerpoint/2010/main" val="2218320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100" b="0" i="0" u="none" strike="noStrike" kern="1200">
                <a:latin typeface="Trebuchet MS"/>
              </a:rPr>
              <a:t>沒關係，</a:t>
            </a:r>
            <a:r>
              <a:rPr lang="en-US">
                <a:latin typeface="Trebuchet MS"/>
              </a:rPr>
              <a:t>機器學習程式庫中有一個函數</a:t>
            </a:r>
            <a:r>
              <a:rPr lang="en-US" sz="1100" b="0" i="0" u="none" strike="noStrike" kern="1200">
                <a:latin typeface="Trebuchet MS"/>
              </a:rPr>
              <a:t>稱為 Softmax。它會將所有分層中 Sigmoid 函數的結果加總起來，接著重新加權，使其相加之後會等於 100%。</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37</a:t>
            </a:fld>
            <a:endParaRPr lang="en-US"/>
          </a:p>
        </p:txBody>
      </p:sp>
    </p:spTree>
    <p:extLst>
      <p:ext uri="{BB962C8B-B14F-4D97-AF65-F5344CB8AC3E}">
        <p14:creationId xmlns:p14="http://schemas.microsoft.com/office/powerpoint/2010/main" val="13047574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latin typeface="Trebuchet MS"/>
              </a:rPr>
              <a:t>假設我們有一組按色彩分類的點。我們要如何使用</a:t>
            </a:r>
            <a:r>
              <a:rPr lang="en-US">
                <a:latin typeface="Trebuchet MS"/>
              </a:rPr>
              <a:t>一條</a:t>
            </a:r>
            <a:r>
              <a:rPr lang="en-US" sz="1100" b="0" i="0" u="none" strike="noStrike" kern="1200">
                <a:latin typeface="Trebuchet MS"/>
              </a:rPr>
              <a:t>均方根誤差 (RMSE) 線來預測新資料點會是紅色或藍色呢？</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38</a:t>
            </a:fld>
            <a:endParaRPr lang="en-US"/>
          </a:p>
        </p:txBody>
      </p:sp>
    </p:spTree>
    <p:extLst>
      <p:ext uri="{BB962C8B-B14F-4D97-AF65-F5344CB8AC3E}">
        <p14:creationId xmlns:p14="http://schemas.microsoft.com/office/powerpoint/2010/main" val="326351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這一次</a:t>
            </a:r>
            <a:r>
              <a:rPr lang="en-US" sz="1100" b="0" i="0" u="none" strike="noStrike" kern="1200">
                <a:latin typeface="Trebuchet MS"/>
              </a:rPr>
              <a:t>，我們想找出能將資料分隔得最好的一個線條。我們用來計算梯度下降的誤差函數稱為損失函數或成本函數。均方根誤差 (RMSE) 和均方誤差 (MSE) 是其中兩種損失函數。我們可以嘗試為這些顏色指定數字並使用均方根誤差分析，但有還有其他更好的方法。</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39</a:t>
            </a:fld>
            <a:endParaRPr lang="en-US"/>
          </a:p>
        </p:txBody>
      </p:sp>
    </p:spTree>
    <p:extLst>
      <p:ext uri="{BB962C8B-B14F-4D97-AF65-F5344CB8AC3E}">
        <p14:creationId xmlns:p14="http://schemas.microsoft.com/office/powerpoint/2010/main" val="14656918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之前的課程中教了些什麼？讓我們一步步來回顧吧</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我們載入並視覺化了我們的資料</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我們編輯了資料並將它重塑至正確的型態，也將 0-1 的數值正規化</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我們也將「答案」以類別而非數字形式編輯，因為這類型的答案能讓模型得到更好的訓練</a:t>
            </a:r>
          </a:p>
          <a:p>
            <a:endParaRPr lang="en-US" sz="1100" b="0" i="0" u="none" strike="noStrike" kern="1200">
              <a:solidFill>
                <a:schemeClr val="tx1"/>
              </a:solidFill>
              <a:effectLst/>
              <a:latin typeface="Trebuchet MS" pitchFamily="34" charset="0"/>
              <a:ea typeface="+mn-ea"/>
              <a:cs typeface="+mn-cs"/>
            </a:endParaRPr>
          </a:p>
          <a:p>
            <a:r>
              <a:rPr lang="en-US" sz="1100" b="0" i="0" u="none" strike="noStrike" kern="1200">
                <a:solidFill>
                  <a:schemeClr val="tx1"/>
                </a:solidFill>
                <a:effectLst/>
                <a:latin typeface="Trebuchet MS" pitchFamily="34" charset="0"/>
                <a:ea typeface="+mn-ea"/>
                <a:cs typeface="+mn-cs"/>
              </a:rPr>
              <a:t>接著我們建立、編譯模型，並用資料訓練模型</a:t>
            </a:r>
          </a:p>
          <a:p>
            <a:endParaRPr lang="en-US" sz="1100" b="0" i="0" u="none" strike="noStrike" kern="1200">
              <a:solidFill>
                <a:schemeClr val="tx1"/>
              </a:solidFill>
              <a:effectLst/>
              <a:latin typeface="Trebuchet MS" pitchFamily="34" charset="0"/>
              <a:ea typeface="+mn-ea"/>
              <a:cs typeface="+mn-cs"/>
            </a:endParaRPr>
          </a:p>
          <a:p>
            <a:endParaRPr lang="en-US" sz="1100" b="0" i="0" u="none" strike="noStrike" kern="1200">
              <a:solidFill>
                <a:schemeClr val="tx1"/>
              </a:solidFill>
              <a:effectLst/>
              <a:latin typeface="Trebuchet MS" pitchFamily="34" charset="0"/>
              <a:ea typeface="+mn-ea"/>
              <a:cs typeface="+mn-cs"/>
            </a:endParaRP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199918654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解決此問題最常見的方法是使用分類交叉熵。在深入瞭解數學原理前，讓我們先討論一下其中的邏輯。我們先指派每個點為紅色或藍色的機率。我們能將這個機率視為我們認為該點會落在該分類中的信賴度。</a:t>
            </a:r>
          </a:p>
          <a:p>
            <a:pPr rtl="0" fontAlgn="base"/>
            <a:endParaRPr lang="en-US" sz="1100" b="0" i="0" u="none" strike="noStrike" kern="1200">
              <a:solidFill>
                <a:schemeClr val="tx1"/>
              </a:solidFill>
              <a:effectLst/>
              <a:latin typeface="Trebuchet MS" pitchFamily="34" charset="0"/>
              <a:ea typeface="+mn-ea"/>
              <a:cs typeface="+mn-cs"/>
            </a:endParaRPr>
          </a:p>
          <a:p>
            <a:pPr rtl="0" fontAlgn="base"/>
            <a:r>
              <a:rPr lang="en-US" sz="1100" b="0" i="0" u="none" strike="noStrike" kern="1200">
                <a:solidFill>
                  <a:schemeClr val="tx1"/>
                </a:solidFill>
                <a:effectLst/>
                <a:latin typeface="Trebuchet MS" pitchFamily="34" charset="0"/>
                <a:ea typeface="+mn-ea"/>
                <a:cs typeface="+mn-cs"/>
              </a:rPr>
              <a:t>交叉熵的運作方式如下：如果我們對該點為藍色的信賴度為 100%，而我們猜對了，非常好，這表示我們的損失為 0。然而，如果猜錯了，便得為我們的傲慢付出代價，並受到無限的損失！相反的情況下，也是同樣的道理。如果將該點為藍色的可能性設為 0%，因為我們很確定它是紅色，而如果它不是藍，我們就不會有任何損失。然而，如果它是藍色，我們便得承受無限的損失。</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40</a:t>
            </a:fld>
            <a:endParaRPr lang="en-US"/>
          </a:p>
        </p:txBody>
      </p:sp>
    </p:spTree>
    <p:extLst>
      <p:ext uri="{BB962C8B-B14F-4D97-AF65-F5344CB8AC3E}">
        <p14:creationId xmlns:p14="http://schemas.microsoft.com/office/powerpoint/2010/main" val="8706023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以下是二進位交叉熵的完整數學公式，代表我們只分出兩個類別。利用這種對數，損失值可以近乎達到無限。這聽起來似乎很多，但其實裡面另有玄機。左半邊的圖形會在結果為 false 時抵銷為 0，而右半邊的圖形則會在結果為 true 時抵銷為 0。</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41</a:t>
            </a:fld>
            <a:endParaRPr lang="en-US"/>
          </a:p>
        </p:txBody>
      </p:sp>
    </p:spTree>
    <p:extLst>
      <p:ext uri="{BB962C8B-B14F-4D97-AF65-F5344CB8AC3E}">
        <p14:creationId xmlns:p14="http://schemas.microsoft.com/office/powerpoint/2010/main" val="277059812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而以下是為各位程式設計師們準備的程式碼版本。這與前一張投影片的數學運算是相同的，只是變成了程式碼的形式。</a:t>
            </a:r>
          </a:p>
          <a:p>
            <a:pPr rtl="0" fontAlgn="base"/>
            <a:r>
              <a:rPr lang="en-US" sz="1100" b="0" i="0" u="none" strike="noStrike" kern="1200" dirty="0">
                <a:solidFill>
                  <a:schemeClr val="tx1"/>
                </a:solidFill>
                <a:effectLst/>
                <a:latin typeface="Trebuchet MS" pitchFamily="34" charset="0"/>
                <a:ea typeface="+mn-ea"/>
                <a:cs typeface="+mn-cs"/>
              </a:rPr>
              <a:t>y_hat 代表我們預測該點為藍色，而 y_actual 則表示該點是否真是藍色的。由於 log(0) 為負無限值，對數將會把我們的程式碼無限延伸</a:t>
            </a:r>
          </a:p>
          <a:p>
            <a:pPr rtl="0" fontAlgn="base"/>
            <a:r>
              <a:rPr lang="en-US" sz="1100" b="0" i="0" u="none" strike="noStrike" kern="1200" dirty="0">
                <a:solidFill>
                  <a:schemeClr val="tx1"/>
                </a:solidFill>
                <a:effectLst/>
                <a:latin typeface="Trebuchet MS" pitchFamily="34" charset="0"/>
                <a:ea typeface="+mn-ea"/>
                <a:cs typeface="+mn-cs"/>
              </a:rPr>
              <a:t>。</a:t>
            </a:r>
          </a:p>
          <a:p>
            <a:pPr rtl="0" fontAlgn="base"/>
            <a:r>
              <a:rPr lang="en-US" sz="1100" b="0" i="0" u="none" strike="noStrike" kern="1200" dirty="0">
                <a:solidFill>
                  <a:schemeClr val="tx1"/>
                </a:solidFill>
                <a:effectLst/>
                <a:latin typeface="Trebuchet MS" pitchFamily="34" charset="0"/>
                <a:ea typeface="+mn-ea"/>
                <a:cs typeface="+mn-cs"/>
              </a:rPr>
              <a:t>程式碼：</a:t>
            </a:r>
          </a:p>
          <a:p>
            <a:pPr rtl="0" fontAlgn="base"/>
            <a:r>
              <a:rPr lang="en-US" altLang="zh-CN" sz="1100" b="0" i="0" u="none" strike="noStrike" kern="1200" dirty="0" err="1">
                <a:solidFill>
                  <a:schemeClr val="tx1"/>
                </a:solidFill>
                <a:effectLst/>
                <a:latin typeface="Trebuchet MS" pitchFamily="34" charset="0"/>
                <a:ea typeface="+mn-ea"/>
                <a:cs typeface="+mn-cs"/>
              </a:rPr>
              <a:t>xxxxxxxxxx</a:t>
            </a:r>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42</a:t>
            </a:fld>
            <a:endParaRPr lang="en-US"/>
          </a:p>
        </p:txBody>
      </p:sp>
    </p:spTree>
    <p:extLst>
      <p:ext uri="{BB962C8B-B14F-4D97-AF65-F5344CB8AC3E}">
        <p14:creationId xmlns:p14="http://schemas.microsoft.com/office/powerpoint/2010/main" val="65416397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好了，現在我們知道了主要的機制，接下來讓我們來討論下一個實驗。</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43</a:t>
            </a:fld>
            <a:endParaRPr lang="en-US"/>
          </a:p>
        </p:txBody>
      </p:sp>
    </p:spTree>
    <p:extLst>
      <p:ext uri="{BB962C8B-B14F-4D97-AF65-F5344CB8AC3E}">
        <p14:creationId xmlns:p14="http://schemas.microsoft.com/office/powerpoint/2010/main" val="28493630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我們將使用另一個資料集來重新操作：</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美國手語字母表</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與上次相同的形狀 (28x28 像素)</a:t>
            </a:r>
          </a:p>
          <a:p>
            <a:pPr rtl="0" fontAlgn="base"/>
            <a:endParaRPr lang="en-US" sz="1100" b="0" i="0" u="none" strike="noStrike" kern="1200" dirty="0">
              <a:solidFill>
                <a:schemeClr val="tx1"/>
              </a:solidFill>
              <a:effectLst/>
              <a:latin typeface="Trebuchet MS" pitchFamily="34" charset="0"/>
              <a:ea typeface="+mn-ea"/>
              <a:cs typeface="+mn-cs"/>
            </a:endParaRPr>
          </a:p>
          <a:p>
            <a:pPr marL="342900" indent="-342900">
              <a:buFontTx/>
              <a:buChar char="-"/>
            </a:pPr>
            <a:r>
              <a:rPr lang="en-US" sz="1100" dirty="0"/>
              <a:t>相同形狀 (28x28 像素) 的灰階</a:t>
            </a:r>
          </a:p>
          <a:p>
            <a:pPr marL="342900" indent="-342900">
              <a:buFontTx/>
              <a:buChar char="-"/>
            </a:pPr>
            <a:r>
              <a:rPr lang="en-US" sz="1100" dirty="0"/>
              <a:t>因為 J 和 Z 需要移動所以跳過</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44</a:t>
            </a:fld>
            <a:endParaRPr lang="en-US"/>
          </a:p>
        </p:txBody>
      </p:sp>
    </p:spTree>
    <p:extLst>
      <p:ext uri="{BB962C8B-B14F-4D97-AF65-F5344CB8AC3E}">
        <p14:creationId xmlns:p14="http://schemas.microsoft.com/office/powerpoint/2010/main" val="38373334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讓我們試試看吧！</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45</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讓我們試試看吧！</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46</a:t>
            </a:fld>
            <a:endParaRPr lang="en-US"/>
          </a:p>
        </p:txBody>
      </p:sp>
    </p:spTree>
    <p:extLst>
      <p:ext uri="{BB962C8B-B14F-4D97-AF65-F5344CB8AC3E}">
        <p14:creationId xmlns:p14="http://schemas.microsoft.com/office/powerpoint/2010/main" val="262228430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rtl="0" fontAlgn="base"/>
            <a:r>
              <a:rPr lang="en-US" sz="1100" b="0" i="0" u="none" strike="noStrike" kern="1200" dirty="0">
                <a:solidFill>
                  <a:schemeClr val="tx1"/>
                </a:solidFill>
                <a:effectLst/>
                <a:latin typeface="Trebuchet MS" pitchFamily="34" charset="0"/>
                <a:ea typeface="+mn-ea"/>
                <a:cs typeface="+mn-cs"/>
              </a:rPr>
              <a:t>我們現在知道怎麼計算出模型的均方誤差。但我們要怎麼處理這個資訊呢？</a:t>
            </a:r>
          </a:p>
          <a:p>
            <a:pPr rtl="0" fontAlgn="base"/>
            <a:r>
              <a:rPr lang="en-US" sz="1100" b="0" i="0" u="none" strike="noStrike" kern="1200" dirty="0">
                <a:solidFill>
                  <a:schemeClr val="tx1"/>
                </a:solidFill>
                <a:effectLst/>
                <a:latin typeface="Trebuchet MS" pitchFamily="34" charset="0"/>
                <a:ea typeface="+mn-ea"/>
                <a:cs typeface="+mn-cs"/>
              </a:rPr>
              <a:t>我們將運用從微積分課本上學到的知識，將誤差最小化。</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如果我們想要找出真正的最小值，我們可以導入所有點的值，並進行一些多變數微積分運算來找出 m 和 b。但由於電腦不擅長微積分，所以我們得幫電腦稍微作弊一下。</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我們將均方誤差擴充，讓它能通過兩個 xy 資料點：(1,3) 和 (2,5)</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雖然電腦難以求出函數的全域最小值，但卻很擅長根據所提供的輸入值求出函數的斜率。如果該函數是多維的，(例如有多個不同的輸入值) 該斜率便稱為梯度。</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電腦獲得梯度的方式有很多，可以參考以下 Quora 回答的說明：xxxxxxxxxxxxxx</a:t>
            </a:r>
            <a:endParaRPr lang="en-US" altLang="zh-CN" sz="1100" b="0" i="0" u="none" strike="noStrike" kern="1200" dirty="0">
              <a:solidFill>
                <a:schemeClr val="tx1"/>
              </a:solidFill>
              <a:effectLst/>
              <a:latin typeface="Trebuchet MS" pitchFamily="34" charset="0"/>
              <a:ea typeface="+mn-ea"/>
              <a:cs typeface="+mn-cs"/>
            </a:endParaRP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簡單的作法之一是先指定兩個非常接近的點，然後計算兩者之間的梯度。藉由計算梯度我們能計算出所需各個參數的斜率，而若是所有變數的斜率皆為 0，代表我們找到了局部最小值。</a:t>
            </a:r>
          </a:p>
          <a:p>
            <a:pPr rtl="0" fontAlgn="base"/>
            <a:endParaRPr lang="en-US" sz="1100" b="0" i="0" u="none" strike="noStrike" kern="1200" dirty="0">
              <a:solidFill>
                <a:schemeClr val="tx1"/>
              </a:solidFill>
              <a:effectLst/>
              <a:latin typeface="Trebuchet MS" pitchFamily="34" charset="0"/>
              <a:ea typeface="+mn-ea"/>
              <a:cs typeface="+mn-cs"/>
            </a:endParaRP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47</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9882717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接著，使用先前計算出的梯度來引導我們找出目標。</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03927385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由於兩者皆為負值，我們需要增加數值，以便更接近 0。看來雖然梯度為我們提供了正確的方向，但跨幅太大了。</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485929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讓我們先從資料開始吧。我們先將每個為 28x28 像素的影像，以 784 個整數組成陣列呈現出來。</a:t>
            </a:r>
          </a:p>
          <a:p>
            <a:endParaRPr lang="en-US"/>
          </a:p>
          <a:p>
            <a:r>
              <a:rPr lang="en-US"/>
              <a:t>接著我們要藉由將資料除以 255 (一個像素的最大值) 來將該資料正規化 (讓它變成 0 與 1)</a:t>
            </a:r>
          </a:p>
          <a:p>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69401950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藉由導入一個稱為學習率的新參數 (以 lamba xxxxxx 代稱)，我們得以擴展對參數的變更。雖然專業的資料科學家要自行定義這個參數，但幸好這個領域已有足夠的研究讓機器學習程式庫內建自己的策略。</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1163279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如果我們將學習率調整得太大，我們就會離目標更遠。</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51</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753104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如果我們調整得太小，就得花上大量時間才能達到目標。此外，若是我們以更複雜的問題進行訓練，我們可能只能得出局部最小值。</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60251354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現在我們先將學習率固定為 1 就好。好，方向是正確的，但不夠接近。沒關係，我們會反覆進行這個過程，取得 b 和 m 的新值後，再求出其梯度。</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262410632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54</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接著我們將格式為 0 到 9 之間的整數「答案」(或目標) 分類，讓它依數字轉化為 1 與 0。</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8874362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sz="1100" b="0" i="0" u="none" strike="noStrike" kern="1200" dirty="0">
                <a:solidFill>
                  <a:schemeClr val="tx1"/>
                </a:solidFill>
                <a:effectLst/>
                <a:latin typeface="Trebuchet MS" pitchFamily="34" charset="0"/>
                <a:ea typeface="+mn-ea"/>
                <a:cs typeface="+mn-cs"/>
              </a:rPr>
              <a:t>接下來談談我們的模型 (顯示模型的圖片)</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因為它有許多連接點，我們無法完全在投影片中展示出來</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請記住，它有 784 筆的輸入、兩層各 512 個神經元 (或節點)，以及具有 10 個神經元的輸出層 (每個數字對應一個)</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每層的每個神經元都各自連接到下一層的每個神經元。這就是「密集」Keras 層的意思。</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這表示裡面有有大量的連接點 (784x512 + 512x512 + 512x10)</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看著這張圖，有人想猜猜看規模大概有多大嗎？</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總共有 668,672 個連接點</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這對於 4 層次的網路來說非常的多</a:t>
            </a:r>
          </a:p>
          <a:p>
            <a:endParaRPr lang="en-US" sz="1100" b="0" i="0" u="none" strike="noStrike" kern="1200" dirty="0">
              <a:solidFill>
                <a:schemeClr val="tx1"/>
              </a:solidFill>
              <a:effectLst/>
              <a:latin typeface="Trebuchet MS" pitchFamily="34" charset="0"/>
              <a:ea typeface="+mn-ea"/>
              <a:cs typeface="+mn-cs"/>
            </a:endParaRPr>
          </a:p>
          <a:p>
            <a:r>
              <a:rPr lang="en-US" sz="1100" b="0" i="0" u="none" strike="noStrike" kern="1200" dirty="0">
                <a:solidFill>
                  <a:schemeClr val="tx1"/>
                </a:solidFill>
                <a:effectLst/>
                <a:latin typeface="Trebuchet MS" pitchFamily="34" charset="0"/>
                <a:ea typeface="+mn-ea"/>
                <a:cs typeface="+mn-cs"/>
              </a:rPr>
              <a:t>代表它能儲存大量資訊。想想看，一百萬位元組 (1MB) 的資訊就相當於 500 頁的書面資料。</a:t>
            </a:r>
            <a:endParaRPr lang="en-US" dirty="0"/>
          </a:p>
          <a:p>
            <a:endParaRPr lang="en-US" dirty="0"/>
          </a:p>
          <a:p>
            <a:pPr rtl="0" fontAlgn="base"/>
            <a:r>
              <a:rPr lang="en-US" sz="1100" b="0" i="0" u="none" strike="noStrike" kern="1200" dirty="0">
                <a:solidFill>
                  <a:schemeClr val="tx1"/>
                </a:solidFill>
                <a:effectLst/>
                <a:latin typeface="Trebuchet MS" pitchFamily="34" charset="0"/>
                <a:ea typeface="+mn-ea"/>
                <a:cs typeface="+mn-cs"/>
              </a:rPr>
              <a:t>因此，如果每個神經元之間彼此連接，我們該如何儲存資訊呢？</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我們將資訊儲存在兩個神經元之間的「權重」</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這與大腦間神經元的連接強度類似 (儘管兩者的機制有些差異)</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sz="1100" b="0" i="0" u="none" strike="noStrike" kern="1200" dirty="0">
                <a:solidFill>
                  <a:schemeClr val="tx1"/>
                </a:solidFill>
                <a:effectLst/>
                <a:latin typeface="Trebuchet MS" pitchFamily="34" charset="0"/>
                <a:ea typeface="+mn-ea"/>
                <a:cs typeface="+mn-cs"/>
              </a:rPr>
              <a:t>那麼我們要如何更新這些權重呢？</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704834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要瞭解這種網路的原理，我們先看看最簡單的模型。</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33028591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之前投影片上的每個圓形都是一個神經元。這個神經元首先會繪製一條迴歸線。我們利用迴歸分析將連續的輸入值預測出連續的輸出值，就好像以水壺在爐子上燒了多久來判斷水的溫度一樣。</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err="1">
                <a:solidFill>
                  <a:schemeClr val="tx1"/>
                </a:solidFill>
                <a:effectLst/>
                <a:latin typeface="Trebuchet MS" pitchFamily="34" charset="0"/>
                <a:ea typeface="+mn-ea"/>
                <a:cs typeface="+mn-cs"/>
              </a:rPr>
              <a:t>對於每個進入神經元的變數，我們都能找到它的斜率</a:t>
            </a:r>
            <a:r>
              <a:rPr lang="en-US" sz="1100" b="0" i="0" u="none" strike="noStrike" kern="1200" dirty="0">
                <a:solidFill>
                  <a:schemeClr val="tx1"/>
                </a:solidFill>
                <a:effectLst/>
                <a:latin typeface="Trebuchet MS" pitchFamily="34" charset="0"/>
                <a:ea typeface="+mn-ea"/>
                <a:cs typeface="+mn-cs"/>
              </a:rPr>
              <a:t> (m) </a:t>
            </a:r>
            <a:r>
              <a:rPr lang="en-US" sz="1100" b="0" i="0" u="none" strike="noStrike" kern="1200" dirty="0" err="1">
                <a:solidFill>
                  <a:schemeClr val="tx1"/>
                </a:solidFill>
                <a:effectLst/>
                <a:latin typeface="Trebuchet MS" pitchFamily="34" charset="0"/>
                <a:ea typeface="+mn-ea"/>
                <a:cs typeface="+mn-cs"/>
              </a:rPr>
              <a:t>或「權重</a:t>
            </a:r>
            <a:r>
              <a:rPr lang="en-US" sz="1100" b="0" i="0" u="none" strike="noStrike" kern="1200" dirty="0">
                <a:solidFill>
                  <a:schemeClr val="tx1"/>
                </a:solidFill>
                <a:effectLst/>
                <a:latin typeface="Trebuchet MS" pitchFamily="34" charset="0"/>
                <a:ea typeface="+mn-ea"/>
                <a:cs typeface="+mn-cs"/>
              </a:rPr>
              <a:t>」。從 Y = mx + b </a:t>
            </a:r>
            <a:r>
              <a:rPr lang="en-US" sz="1100" b="0" i="0" u="none" strike="noStrike" kern="1200" dirty="0" err="1">
                <a:solidFill>
                  <a:schemeClr val="tx1"/>
                </a:solidFill>
                <a:effectLst/>
                <a:latin typeface="Trebuchet MS" pitchFamily="34" charset="0"/>
                <a:ea typeface="+mn-ea"/>
                <a:cs typeface="+mn-cs"/>
              </a:rPr>
              <a:t>求出的「b</a:t>
            </a:r>
            <a:r>
              <a:rPr lang="en-US" sz="1100" b="0" i="0" u="none" strike="noStrike" kern="1200" dirty="0">
                <a:solidFill>
                  <a:schemeClr val="tx1"/>
                </a:solidFill>
                <a:effectLst/>
                <a:latin typeface="Trebuchet MS" pitchFamily="34" charset="0"/>
                <a:ea typeface="+mn-ea"/>
                <a:cs typeface="+mn-cs"/>
              </a:rPr>
              <a:t>」，</a:t>
            </a:r>
            <a:r>
              <a:rPr lang="en-US" sz="1100" b="0" i="0" u="none" strike="noStrike" kern="1200" dirty="0" err="1">
                <a:solidFill>
                  <a:schemeClr val="tx1"/>
                </a:solidFill>
                <a:effectLst/>
                <a:latin typeface="Trebuchet MS" pitchFamily="34" charset="0"/>
                <a:ea typeface="+mn-ea"/>
                <a:cs typeface="+mn-cs"/>
              </a:rPr>
              <a:t>也就是</a:t>
            </a:r>
            <a:r>
              <a:rPr lang="en-US" sz="1100" b="0" i="0" u="none" strike="noStrike" kern="1200" dirty="0">
                <a:solidFill>
                  <a:schemeClr val="tx1"/>
                </a:solidFill>
                <a:effectLst/>
                <a:latin typeface="Trebuchet MS" pitchFamily="34" charset="0"/>
                <a:ea typeface="+mn-ea"/>
                <a:cs typeface="+mn-cs"/>
              </a:rPr>
              <a:t> y </a:t>
            </a:r>
            <a:r>
              <a:rPr lang="en-US" sz="1100" b="0" i="0" u="none" strike="noStrike" kern="1200" dirty="0" err="1">
                <a:solidFill>
                  <a:schemeClr val="tx1"/>
                </a:solidFill>
                <a:effectLst/>
                <a:latin typeface="Trebuchet MS" pitchFamily="34" charset="0"/>
                <a:ea typeface="+mn-ea"/>
                <a:cs typeface="+mn-cs"/>
              </a:rPr>
              <a:t>軸的截距會與神經元儲存在一起</a:t>
            </a:r>
            <a:r>
              <a:rPr lang="en-US" sz="1100" b="0" i="0" u="none" strike="noStrike" kern="1200" dirty="0">
                <a:solidFill>
                  <a:schemeClr val="tx1"/>
                </a:solidFill>
                <a:effectLst/>
                <a:latin typeface="Trebuchet MS" pitchFamily="34" charset="0"/>
                <a:ea typeface="+mn-ea"/>
                <a:cs typeface="+mn-cs"/>
              </a:rPr>
              <a:t>。</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0736384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5.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5.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27380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629605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263192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013663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9898257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42350367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6728002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77050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3432275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30658693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23258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254624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755640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35755981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21294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916260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447682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46292249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618534823"/>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770826476"/>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262017874"/>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1/25/2021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856378878"/>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1/25/2021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6776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1/25/2021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1106782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3768994023"/>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1/25/2021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54251381"/>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199146170"/>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1964276543"/>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427428288"/>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1699753465"/>
      </p:ext>
    </p:extLst>
  </p:cSld>
  <p:clrMapOvr>
    <a:masterClrMapping/>
  </p:clrMapOvr>
  <p:hf hdr="0" ftr="0" dt="0"/>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374161"/>
      </p:ext>
    </p:extLst>
  </p:cSld>
  <p:clrMapOvr>
    <a:masterClrMapping/>
  </p:clrMapOvr>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3748356922"/>
      </p:ext>
    </p:extLst>
  </p:cSld>
  <p:clrMapOvr>
    <a:masterClrMapping/>
  </p:clrMapOvr>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1/25/2021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977604633"/>
      </p:ext>
    </p:extLst>
  </p:cSld>
  <p:clrMapOvr>
    <a:masterClrMapping/>
  </p:clrMapOvr>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670498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499659997"/>
      </p:ext>
    </p:extLst>
  </p:cSld>
  <p:clrMapOvr>
    <a:masterClrMapping/>
  </p:clrMapOvr>
  <p:hf hdr="0" ftr="0" dt="0"/>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592620099"/>
      </p:ext>
    </p:extLst>
  </p:cSld>
  <p:clrMapOvr>
    <a:masterClrMapping/>
  </p:clrMapOvr>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05129381"/>
      </p:ext>
    </p:extLst>
  </p:cSld>
  <p:clrMapOvr>
    <a:masterClrMapping/>
  </p:clrMapOvr>
  <p:hf hdr="0" ftr="0" dt="0"/>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055746436"/>
      </p:ext>
    </p:extLst>
  </p:cSld>
  <p:clrMapOvr>
    <a:masterClrMapping/>
  </p:clrMapOvr>
  <p:hf hdr="0" ftr="0" dt="0"/>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1/25/2021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653395111"/>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1/25/2021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894266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1/25/2021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753616025"/>
      </p:ext>
    </p:extLst>
  </p:cSld>
  <p:clrMapOvr>
    <a:masterClrMapping/>
  </p:clrMapOvr>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1/25/2021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04339152"/>
      </p:ext>
    </p:extLst>
  </p:cSld>
  <p:clrMapOvr>
    <a:masterClrMapping/>
  </p:clrMapOvr>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1/25/2021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6962363"/>
      </p:ext>
    </p:extLst>
  </p:cSld>
  <p:clrMapOvr>
    <a:masterClrMapping/>
  </p:clrMapOvr>
  <p:hf hdr="0" ftr="0" dt="0"/>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779181496"/>
      </p:ext>
    </p:extLst>
  </p:cSld>
  <p:clrMapOvr>
    <a:masterClrMapping/>
  </p:clrMapOvr>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1/25/2021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337528562"/>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66036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212179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44735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861066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74230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369657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763056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92396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85231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48655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4141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547617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8550745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53337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151631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86887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282201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735663839"/>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22057459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729461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204083464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email">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1955121789"/>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0215569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670954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7089259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43038144"/>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41518471"/>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09975742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email">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752863357"/>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email">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775995763"/>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50632743"/>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1812396451"/>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52522508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5155110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31366799"/>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43310173"/>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29978485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402464309"/>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67883583"/>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40383830"/>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8738155"/>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6836669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om="http://schemas.openxmlformats.org/drawingml/2006/compatibility" xmlns:dgm="http://schemas.openxmlformats.org/drawingml/2006/diagram" xmlns:mv="urn:schemas-microsoft-com:mac:vml" xmlns:o="urn:schemas-microsoft-com:office:office" xmlns:p15="http://schemas.microsoft.com/office/powerpoint/2012/main" xmlns:pvml="urn:schemas-microsoft-com:office:powerpoint" xmlns:v="urn:schemas-microsoft-com:vml">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790685236"/>
      </p:ext>
    </p:extLst>
  </p:cSld>
  <p:clrMapOvr>
    <a:masterClrMapping/>
  </p:clrMapOvr>
  <p:transition spd="med">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629456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e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slideLayout" Target="../slideLayouts/slideLayout27.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5.xml"/><Relationship Id="rId13" Type="http://schemas.openxmlformats.org/officeDocument/2006/relationships/slideLayout" Target="../slideLayouts/slideLayout40.xml"/><Relationship Id="rId18" Type="http://schemas.openxmlformats.org/officeDocument/2006/relationships/theme" Target="../theme/theme3.xml"/><Relationship Id="rId3" Type="http://schemas.openxmlformats.org/officeDocument/2006/relationships/slideLayout" Target="../slideLayouts/slideLayout30.xml"/><Relationship Id="rId7" Type="http://schemas.openxmlformats.org/officeDocument/2006/relationships/slideLayout" Target="../slideLayouts/slideLayout34.xml"/><Relationship Id="rId12" Type="http://schemas.openxmlformats.org/officeDocument/2006/relationships/slideLayout" Target="../slideLayouts/slideLayout39.xml"/><Relationship Id="rId17" Type="http://schemas.openxmlformats.org/officeDocument/2006/relationships/slideLayout" Target="../slideLayouts/slideLayout44.xml"/><Relationship Id="rId2" Type="http://schemas.openxmlformats.org/officeDocument/2006/relationships/slideLayout" Target="../slideLayouts/slideLayout29.xml"/><Relationship Id="rId16" Type="http://schemas.openxmlformats.org/officeDocument/2006/relationships/slideLayout" Target="../slideLayouts/slideLayout43.xml"/><Relationship Id="rId1" Type="http://schemas.openxmlformats.org/officeDocument/2006/relationships/slideLayout" Target="../slideLayouts/slideLayout28.xml"/><Relationship Id="rId6" Type="http://schemas.openxmlformats.org/officeDocument/2006/relationships/slideLayout" Target="../slideLayouts/slideLayout33.xml"/><Relationship Id="rId11" Type="http://schemas.openxmlformats.org/officeDocument/2006/relationships/slideLayout" Target="../slideLayouts/slideLayout38.xml"/><Relationship Id="rId5" Type="http://schemas.openxmlformats.org/officeDocument/2006/relationships/slideLayout" Target="../slideLayouts/slideLayout32.xml"/><Relationship Id="rId15" Type="http://schemas.openxmlformats.org/officeDocument/2006/relationships/slideLayout" Target="../slideLayouts/slideLayout42.xml"/><Relationship Id="rId10" Type="http://schemas.openxmlformats.org/officeDocument/2006/relationships/slideLayout" Target="../slideLayouts/slideLayout37.xml"/><Relationship Id="rId19" Type="http://schemas.openxmlformats.org/officeDocument/2006/relationships/image" Target="../media/image1.emf"/><Relationship Id="rId4" Type="http://schemas.openxmlformats.org/officeDocument/2006/relationships/slideLayout" Target="../slideLayouts/slideLayout31.xml"/><Relationship Id="rId9" Type="http://schemas.openxmlformats.org/officeDocument/2006/relationships/slideLayout" Target="../slideLayouts/slideLayout36.xml"/><Relationship Id="rId14" Type="http://schemas.openxmlformats.org/officeDocument/2006/relationships/slideLayout" Target="../slideLayouts/slideLayout4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52.xml"/><Relationship Id="rId13" Type="http://schemas.openxmlformats.org/officeDocument/2006/relationships/theme" Target="../theme/theme4.xml"/><Relationship Id="rId3" Type="http://schemas.openxmlformats.org/officeDocument/2006/relationships/slideLayout" Target="../slideLayouts/slideLayout47.xml"/><Relationship Id="rId7" Type="http://schemas.openxmlformats.org/officeDocument/2006/relationships/slideLayout" Target="../slideLayouts/slideLayout51.xml"/><Relationship Id="rId12" Type="http://schemas.openxmlformats.org/officeDocument/2006/relationships/slideLayout" Target="../slideLayouts/slideLayout56.xml"/><Relationship Id="rId2" Type="http://schemas.openxmlformats.org/officeDocument/2006/relationships/slideLayout" Target="../slideLayouts/slideLayout46.xml"/><Relationship Id="rId1" Type="http://schemas.openxmlformats.org/officeDocument/2006/relationships/slideLayout" Target="../slideLayouts/slideLayout45.xml"/><Relationship Id="rId6" Type="http://schemas.openxmlformats.org/officeDocument/2006/relationships/slideLayout" Target="../slideLayouts/slideLayout50.xml"/><Relationship Id="rId11" Type="http://schemas.openxmlformats.org/officeDocument/2006/relationships/slideLayout" Target="../slideLayouts/slideLayout55.xml"/><Relationship Id="rId5" Type="http://schemas.openxmlformats.org/officeDocument/2006/relationships/slideLayout" Target="../slideLayouts/slideLayout49.xml"/><Relationship Id="rId15" Type="http://schemas.openxmlformats.org/officeDocument/2006/relationships/image" Target="../media/image1.emf"/><Relationship Id="rId10" Type="http://schemas.openxmlformats.org/officeDocument/2006/relationships/slideLayout" Target="../slideLayouts/slideLayout54.xml"/><Relationship Id="rId4" Type="http://schemas.openxmlformats.org/officeDocument/2006/relationships/slideLayout" Target="../slideLayouts/slideLayout48.xml"/><Relationship Id="rId9" Type="http://schemas.openxmlformats.org/officeDocument/2006/relationships/slideLayout" Target="../slideLayouts/slideLayout53.xml"/><Relationship Id="rId14" Type="http://schemas.openxmlformats.org/officeDocument/2006/relationships/image" Target="../media/image10.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4.xml"/><Relationship Id="rId13" Type="http://schemas.openxmlformats.org/officeDocument/2006/relationships/slideLayout" Target="../slideLayouts/slideLayout69.xml"/><Relationship Id="rId18" Type="http://schemas.openxmlformats.org/officeDocument/2006/relationships/slideLayout" Target="../slideLayouts/slideLayout74.xml"/><Relationship Id="rId3" Type="http://schemas.openxmlformats.org/officeDocument/2006/relationships/slideLayout" Target="../slideLayouts/slideLayout59.xml"/><Relationship Id="rId21" Type="http://schemas.openxmlformats.org/officeDocument/2006/relationships/image" Target="../media/image11.png"/><Relationship Id="rId7" Type="http://schemas.openxmlformats.org/officeDocument/2006/relationships/slideLayout" Target="../slideLayouts/slideLayout63.xml"/><Relationship Id="rId12" Type="http://schemas.openxmlformats.org/officeDocument/2006/relationships/slideLayout" Target="../slideLayouts/slideLayout68.xml"/><Relationship Id="rId17" Type="http://schemas.openxmlformats.org/officeDocument/2006/relationships/slideLayout" Target="../slideLayouts/slideLayout73.xml"/><Relationship Id="rId2" Type="http://schemas.openxmlformats.org/officeDocument/2006/relationships/slideLayout" Target="../slideLayouts/slideLayout58.xml"/><Relationship Id="rId16" Type="http://schemas.openxmlformats.org/officeDocument/2006/relationships/slideLayout" Target="../slideLayouts/slideLayout72.xml"/><Relationship Id="rId20" Type="http://schemas.openxmlformats.org/officeDocument/2006/relationships/theme" Target="../theme/theme5.xml"/><Relationship Id="rId1" Type="http://schemas.openxmlformats.org/officeDocument/2006/relationships/slideLayout" Target="../slideLayouts/slideLayout57.xml"/><Relationship Id="rId6" Type="http://schemas.openxmlformats.org/officeDocument/2006/relationships/slideLayout" Target="../slideLayouts/slideLayout62.xml"/><Relationship Id="rId11" Type="http://schemas.openxmlformats.org/officeDocument/2006/relationships/slideLayout" Target="../slideLayouts/slideLayout67.xml"/><Relationship Id="rId5" Type="http://schemas.openxmlformats.org/officeDocument/2006/relationships/slideLayout" Target="../slideLayouts/slideLayout61.xml"/><Relationship Id="rId15" Type="http://schemas.openxmlformats.org/officeDocument/2006/relationships/slideLayout" Target="../slideLayouts/slideLayout71.xml"/><Relationship Id="rId10" Type="http://schemas.openxmlformats.org/officeDocument/2006/relationships/slideLayout" Target="../slideLayouts/slideLayout66.xml"/><Relationship Id="rId19" Type="http://schemas.openxmlformats.org/officeDocument/2006/relationships/slideLayout" Target="../slideLayouts/slideLayout75.xml"/><Relationship Id="rId4" Type="http://schemas.openxmlformats.org/officeDocument/2006/relationships/slideLayout" Target="../slideLayouts/slideLayout60.xml"/><Relationship Id="rId9" Type="http://schemas.openxmlformats.org/officeDocument/2006/relationships/slideLayout" Target="../slideLayouts/slideLayout65.xml"/><Relationship Id="rId14" Type="http://schemas.openxmlformats.org/officeDocument/2006/relationships/slideLayout" Target="../slideLayouts/slideLayout70.xml"/><Relationship Id="rId22" Type="http://schemas.openxmlformats.org/officeDocument/2006/relationships/image" Target="../media/image1.emf"/></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image" Target="../media/image11.png"/><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theme" Target="../theme/theme6.xml"/><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4.xml"/><Relationship Id="rId13" Type="http://schemas.openxmlformats.org/officeDocument/2006/relationships/theme" Target="../theme/theme7.xml"/><Relationship Id="rId3" Type="http://schemas.openxmlformats.org/officeDocument/2006/relationships/slideLayout" Target="../slideLayouts/slideLayout89.xml"/><Relationship Id="rId7" Type="http://schemas.openxmlformats.org/officeDocument/2006/relationships/slideLayout" Target="../slideLayouts/slideLayout93.xml"/><Relationship Id="rId12" Type="http://schemas.openxmlformats.org/officeDocument/2006/relationships/slideLayout" Target="../slideLayouts/slideLayout98.xml"/><Relationship Id="rId2" Type="http://schemas.openxmlformats.org/officeDocument/2006/relationships/slideLayout" Target="../slideLayouts/slideLayout88.xml"/><Relationship Id="rId1" Type="http://schemas.openxmlformats.org/officeDocument/2006/relationships/slideLayout" Target="../slideLayouts/slideLayout87.xml"/><Relationship Id="rId6" Type="http://schemas.openxmlformats.org/officeDocument/2006/relationships/slideLayout" Target="../slideLayouts/slideLayout92.xml"/><Relationship Id="rId11" Type="http://schemas.openxmlformats.org/officeDocument/2006/relationships/slideLayout" Target="../slideLayouts/slideLayout97.xml"/><Relationship Id="rId5" Type="http://schemas.openxmlformats.org/officeDocument/2006/relationships/slideLayout" Target="../slideLayouts/slideLayout91.xml"/><Relationship Id="rId10" Type="http://schemas.openxmlformats.org/officeDocument/2006/relationships/slideLayout" Target="../slideLayouts/slideLayout96.xml"/><Relationship Id="rId4" Type="http://schemas.openxmlformats.org/officeDocument/2006/relationships/slideLayout" Target="../slideLayouts/slideLayout90.xml"/><Relationship Id="rId9" Type="http://schemas.openxmlformats.org/officeDocument/2006/relationships/slideLayout" Target="../slideLayouts/slideLayout95.xml"/><Relationship Id="rId14" Type="http://schemas.openxmlformats.org/officeDocument/2006/relationships/image" Target="../media/image11.pn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6.xml"/><Relationship Id="rId13" Type="http://schemas.openxmlformats.org/officeDocument/2006/relationships/slideLayout" Target="../slideLayouts/slideLayout111.xml"/><Relationship Id="rId18" Type="http://schemas.openxmlformats.org/officeDocument/2006/relationships/theme" Target="../theme/theme8.xml"/><Relationship Id="rId3" Type="http://schemas.openxmlformats.org/officeDocument/2006/relationships/slideLayout" Target="../slideLayouts/slideLayout101.xml"/><Relationship Id="rId7" Type="http://schemas.openxmlformats.org/officeDocument/2006/relationships/slideLayout" Target="../slideLayouts/slideLayout105.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1" Type="http://schemas.openxmlformats.org/officeDocument/2006/relationships/slideLayout" Target="../slideLayouts/slideLayout109.xml"/><Relationship Id="rId5" Type="http://schemas.openxmlformats.org/officeDocument/2006/relationships/slideLayout" Target="../slideLayouts/slideLayout103.xml"/><Relationship Id="rId15" Type="http://schemas.openxmlformats.org/officeDocument/2006/relationships/slideLayout" Target="../slideLayouts/slideLayout113.xml"/><Relationship Id="rId10" Type="http://schemas.openxmlformats.org/officeDocument/2006/relationships/slideLayout" Target="../slideLayouts/slideLayout108.xml"/><Relationship Id="rId19" Type="http://schemas.openxmlformats.org/officeDocument/2006/relationships/image" Target="../media/image1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072"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按一下以編輯母片標題樣式</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1/25/2021</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userDrawn="1"/>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331450874"/>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 id="2147484009" r:id="rId13"/>
    <p:sldLayoutId id="2147484010" r:id="rId14"/>
    <p:sldLayoutId id="2147484011" r:id="rId15"/>
    <p:sldLayoutId id="2147484012" r:id="rId16"/>
    <p:sldLayoutId id="2147484013"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1/25/2021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878584672"/>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 id="2147484026"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689385450"/>
      </p:ext>
    </p:extLst>
  </p:cSld>
  <p:clrMap bg1="dk2" tx1="lt1" bg2="dk1" tx2="lt2" accent1="accent1" accent2="accent2" accent3="accent3" accent4="accent4" accent5="accent5" accent6="accent6" hlink="hlink" folHlink="folHlink"/>
  <p:sldLayoutIdLst>
    <p:sldLayoutId id="2147484028" r:id="rId1"/>
    <p:sldLayoutId id="2147484029" r:id="rId2"/>
    <p:sldLayoutId id="2147484030" r:id="rId3"/>
    <p:sldLayoutId id="2147484031" r:id="rId4"/>
    <p:sldLayoutId id="2147484032" r:id="rId5"/>
    <p:sldLayoutId id="2147484033" r:id="rId6"/>
    <p:sldLayoutId id="2147484034" r:id="rId7"/>
    <p:sldLayoutId id="2147484035" r:id="rId8"/>
    <p:sldLayoutId id="2147484036" r:id="rId9"/>
    <p:sldLayoutId id="2147484037" r:id="rId10"/>
    <p:sldLayoutId id="2147484038" r:id="rId11"/>
    <p:sldLayoutId id="2147484039" r:id="rId12"/>
    <p:sldLayoutId id="2147484040" r:id="rId13"/>
    <p:sldLayoutId id="2147484041" r:id="rId14"/>
    <p:sldLayoutId id="2147484042" r:id="rId15"/>
    <p:sldLayoutId id="2147484043" r:id="rId16"/>
    <p:sldLayoutId id="2147484044" r:id="rId17"/>
    <p:sldLayoutId id="2147484045" r:id="rId18"/>
    <p:sldLayoutId id="2147484046"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47354110"/>
      </p:ext>
    </p:extLst>
  </p:cSld>
  <p:clrMap bg1="lt1" tx1="dk1" bg2="dk2" tx2="lt2" accent1="accent1" accent2="accent2" accent3="accent3" accent4="accent4" accent5="accent5" accent6="accent6" hlink="hlink" folHlink="folHlink"/>
  <p:sldLayoutIdLst>
    <p:sldLayoutId id="2147484048" r:id="rId1"/>
    <p:sldLayoutId id="2147484049" r:id="rId2"/>
    <p:sldLayoutId id="2147484050" r:id="rId3"/>
    <p:sldLayoutId id="2147484051" r:id="rId4"/>
    <p:sldLayoutId id="2147484052" r:id="rId5"/>
    <p:sldLayoutId id="2147484053" r:id="rId6"/>
    <p:sldLayoutId id="2147484054" r:id="rId7"/>
    <p:sldLayoutId id="2147484055" r:id="rId8"/>
    <p:sldLayoutId id="2147484056" r:id="rId9"/>
    <p:sldLayoutId id="2147484057" r:id="rId10"/>
    <p:sldLayoutId id="2147484058"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50503121"/>
      </p:ext>
    </p:extLst>
  </p:cSld>
  <p:clrMap bg1="lt1" tx1="dk1" bg2="dk2" tx2="lt2" accent1="accent1" accent2="accent2" accent3="accent3" accent4="accent4" accent5="accent5" accent6="accent6" hlink="hlink" folHlink="folHlink"/>
  <p:sldLayoutIdLst>
    <p:sldLayoutId id="2147484060" r:id="rId1"/>
    <p:sldLayoutId id="2147484061" r:id="rId2"/>
    <p:sldLayoutId id="2147484062" r:id="rId3"/>
    <p:sldLayoutId id="2147484063" r:id="rId4"/>
    <p:sldLayoutId id="2147484064" r:id="rId5"/>
    <p:sldLayoutId id="2147484065" r:id="rId6"/>
    <p:sldLayoutId id="2147484066" r:id="rId7"/>
    <p:sldLayoutId id="2147484067" r:id="rId8"/>
    <p:sldLayoutId id="2147484068" r:id="rId9"/>
    <p:sldLayoutId id="2147484069" r:id="rId10"/>
    <p:sldLayoutId id="2147484070" r:id="rId11"/>
    <p:sldLayoutId id="2147484071"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按一下以編輯母片標題樣式</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846820333"/>
      </p:ext>
    </p:extLst>
  </p:cSld>
  <p:clrMap bg1="dk2" tx1="lt1" bg2="dk1" tx2="lt2" accent1="accent1" accent2="accent2" accent3="accent3" accent4="accent4" accent5="accent5" accent6="accent6" hlink="hlink" folHlink="folHlink"/>
  <p:sldLayoutIdLst>
    <p:sldLayoutId id="2147484074" r:id="rId1"/>
    <p:sldLayoutId id="2147484075" r:id="rId2"/>
    <p:sldLayoutId id="2147484076" r:id="rId3"/>
    <p:sldLayoutId id="2147484077" r:id="rId4"/>
    <p:sldLayoutId id="2147484078" r:id="rId5"/>
    <p:sldLayoutId id="2147484079" r:id="rId6"/>
    <p:sldLayoutId id="2147484080" r:id="rId7"/>
    <p:sldLayoutId id="2147484081" r:id="rId8"/>
    <p:sldLayoutId id="2147484082" r:id="rId9"/>
    <p:sldLayoutId id="2147484083" r:id="rId10"/>
    <p:sldLayoutId id="2147484084" r:id="rId11"/>
    <p:sldLayoutId id="2147484085" r:id="rId12"/>
    <p:sldLayoutId id="2147484086" r:id="rId13"/>
    <p:sldLayoutId id="2147484087" r:id="rId14"/>
    <p:sldLayoutId id="2147484088" r:id="rId15"/>
    <p:sldLayoutId id="2147484089" r:id="rId16"/>
    <p:sldLayoutId id="2147484090"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57.xml"/></Relationships>
</file>

<file path=ppt/slides/_rels/slide10.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10.xml"/><Relationship Id="rId1" Type="http://schemas.openxmlformats.org/officeDocument/2006/relationships/slideLayout" Target="../slideLayouts/slideLayout59.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chart" Target="../charts/chart2.xml"/></Relationships>
</file>

<file path=ppt/slides/_rels/slide11.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10.png"/><Relationship Id="rId7"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59.xml"/><Relationship Id="rId6" Type="http://schemas.openxmlformats.org/officeDocument/2006/relationships/chart" Target="../charts/chart3.xml"/><Relationship Id="rId5" Type="http://schemas.openxmlformats.org/officeDocument/2006/relationships/image" Target="../media/image15.png"/><Relationship Id="rId4" Type="http://schemas.openxmlformats.org/officeDocument/2006/relationships/image" Target="../media/image140.png"/></Relationships>
</file>

<file path=ppt/slides/_rels/slide12.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chart" Target="../charts/chart4.xml"/><Relationship Id="rId2" Type="http://schemas.openxmlformats.org/officeDocument/2006/relationships/notesSlide" Target="../notesSlides/notesSlide12.xml"/><Relationship Id="rId1" Type="http://schemas.openxmlformats.org/officeDocument/2006/relationships/slideLayout" Target="../slideLayouts/slideLayout59.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3.xml"/><Relationship Id="rId1" Type="http://schemas.openxmlformats.org/officeDocument/2006/relationships/slideLayout" Target="../slideLayouts/slideLayout59.xml"/><Relationship Id="rId6" Type="http://schemas.openxmlformats.org/officeDocument/2006/relationships/image" Target="../media/image30.png"/><Relationship Id="rId5" Type="http://schemas.openxmlformats.org/officeDocument/2006/relationships/chart" Target="../charts/chart5.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59.xml"/><Relationship Id="rId4" Type="http://schemas.openxmlformats.org/officeDocument/2006/relationships/image" Target="../media/image32.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5.xml"/><Relationship Id="rId1" Type="http://schemas.openxmlformats.org/officeDocument/2006/relationships/slideLayout" Target="../slideLayouts/slideLayout59.xml"/><Relationship Id="rId6" Type="http://schemas.openxmlformats.org/officeDocument/2006/relationships/image" Target="../media/image250.png"/><Relationship Id="rId5" Type="http://schemas.openxmlformats.org/officeDocument/2006/relationships/image" Target="../media/image240.png"/><Relationship Id="rId4" Type="http://schemas.openxmlformats.org/officeDocument/2006/relationships/chart" Target="../charts/chart6.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59.xml"/><Relationship Id="rId6" Type="http://schemas.openxmlformats.org/officeDocument/2006/relationships/image" Target="../media/image260.png"/><Relationship Id="rId5" Type="http://schemas.openxmlformats.org/officeDocument/2006/relationships/image" Target="../media/image240.png"/><Relationship Id="rId4" Type="http://schemas.openxmlformats.org/officeDocument/2006/relationships/chart" Target="../charts/chart7.xml"/></Relationships>
</file>

<file path=ppt/slides/_rels/slide1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7.xml"/><Relationship Id="rId1" Type="http://schemas.openxmlformats.org/officeDocument/2006/relationships/slideLayout" Target="../slideLayouts/slideLayout59.xml"/><Relationship Id="rId6" Type="http://schemas.openxmlformats.org/officeDocument/2006/relationships/image" Target="../media/image260.png"/><Relationship Id="rId5" Type="http://schemas.openxmlformats.org/officeDocument/2006/relationships/image" Target="../media/image270.png"/><Relationship Id="rId4" Type="http://schemas.openxmlformats.org/officeDocument/2006/relationships/chart" Target="../charts/chart8.xml"/></Relationships>
</file>

<file path=ppt/slides/_rels/slide18.xml.rels><?xml version="1.0" encoding="UTF-8" standalone="yes"?>
<Relationships xmlns="http://schemas.openxmlformats.org/package/2006/relationships"><Relationship Id="rId8" Type="http://schemas.microsoft.com/office/2007/relationships/diagramDrawing" Target="../diagrams/drawing3.xml"/><Relationship Id="rId3" Type="http://schemas.openxmlformats.org/officeDocument/2006/relationships/image" Target="../media/image32.png"/><Relationship Id="rId7" Type="http://schemas.openxmlformats.org/officeDocument/2006/relationships/diagramColors" Target="../diagrams/colors3.xml"/><Relationship Id="rId12" Type="http://schemas.openxmlformats.org/officeDocument/2006/relationships/diagramColors" Target="../diagrams/colors20.xml"/><Relationship Id="rId2" Type="http://schemas.openxmlformats.org/officeDocument/2006/relationships/notesSlide" Target="../notesSlides/notesSlide18.xml"/><Relationship Id="rId1" Type="http://schemas.openxmlformats.org/officeDocument/2006/relationships/slideLayout" Target="../slideLayouts/slideLayout59.xml"/><Relationship Id="rId6" Type="http://schemas.openxmlformats.org/officeDocument/2006/relationships/diagramQuickStyle" Target="../diagrams/quickStyle3.xml"/><Relationship Id="rId11" Type="http://schemas.openxmlformats.org/officeDocument/2006/relationships/diagramQuickStyle" Target="../diagrams/quickStyle20.xml"/><Relationship Id="rId5" Type="http://schemas.openxmlformats.org/officeDocument/2006/relationships/diagramLayout" Target="../diagrams/layout3.xml"/><Relationship Id="rId10" Type="http://schemas.openxmlformats.org/officeDocument/2006/relationships/diagramLayout" Target="../diagrams/layout20.xml"/><Relationship Id="rId4" Type="http://schemas.openxmlformats.org/officeDocument/2006/relationships/diagramData" Target="../diagrams/data3.xml"/><Relationship Id="rId9" Type="http://schemas.openxmlformats.org/officeDocument/2006/relationships/diagramData" Target="../diagrams/data30.xml"/></Relationships>
</file>

<file path=ppt/slides/_rels/slide19.xml.rels><?xml version="1.0" encoding="UTF-8" standalone="yes"?>
<Relationships xmlns="http://schemas.openxmlformats.org/package/2006/relationships"><Relationship Id="rId8" Type="http://schemas.microsoft.com/office/2007/relationships/diagramDrawing" Target="../diagrams/drawing4.xml"/><Relationship Id="rId3" Type="http://schemas.openxmlformats.org/officeDocument/2006/relationships/image" Target="../media/image32.png"/><Relationship Id="rId7" Type="http://schemas.openxmlformats.org/officeDocument/2006/relationships/diagramColors" Target="../diagrams/colors4.xml"/><Relationship Id="rId12" Type="http://schemas.openxmlformats.org/officeDocument/2006/relationships/diagramColors" Target="../diagrams/colors30.xml"/><Relationship Id="rId2" Type="http://schemas.openxmlformats.org/officeDocument/2006/relationships/notesSlide" Target="../notesSlides/notesSlide19.xml"/><Relationship Id="rId1" Type="http://schemas.openxmlformats.org/officeDocument/2006/relationships/slideLayout" Target="../slideLayouts/slideLayout59.xml"/><Relationship Id="rId6" Type="http://schemas.openxmlformats.org/officeDocument/2006/relationships/diagramQuickStyle" Target="../diagrams/quickStyle4.xml"/><Relationship Id="rId11" Type="http://schemas.openxmlformats.org/officeDocument/2006/relationships/diagramQuickStyle" Target="../diagrams/quickStyle30.xml"/><Relationship Id="rId5" Type="http://schemas.openxmlformats.org/officeDocument/2006/relationships/diagramLayout" Target="../diagrams/layout4.xml"/><Relationship Id="rId10" Type="http://schemas.openxmlformats.org/officeDocument/2006/relationships/diagramLayout" Target="../diagrams/layout30.xml"/><Relationship Id="rId4" Type="http://schemas.openxmlformats.org/officeDocument/2006/relationships/diagramData" Target="../diagrams/data4.xml"/><Relationship Id="rId9" Type="http://schemas.openxmlformats.org/officeDocument/2006/relationships/diagramData" Target="../diagrams/data5.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5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9.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59.xml"/><Relationship Id="rId5" Type="http://schemas.openxmlformats.org/officeDocument/2006/relationships/image" Target="../media/image35.svg"/><Relationship Id="rId4" Type="http://schemas.openxmlformats.org/officeDocument/2006/relationships/image" Target="../media/image34.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7.xml"/></Relationships>
</file>

<file path=ppt/slides/_rels/slide2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chart" Target="../charts/chart9.xml"/><Relationship Id="rId7" Type="http://schemas.openxmlformats.org/officeDocument/2006/relationships/image" Target="../media/image37.png"/><Relationship Id="rId2" Type="http://schemas.openxmlformats.org/officeDocument/2006/relationships/notesSlide" Target="../notesSlides/notesSlide26.xml"/><Relationship Id="rId1" Type="http://schemas.openxmlformats.org/officeDocument/2006/relationships/slideLayout" Target="../slideLayouts/slideLayout59.xml"/><Relationship Id="rId6" Type="http://schemas.openxmlformats.org/officeDocument/2006/relationships/image" Target="../media/image36.png"/><Relationship Id="rId5" Type="http://schemas.openxmlformats.org/officeDocument/2006/relationships/chart" Target="../charts/chart11.xml"/><Relationship Id="rId4" Type="http://schemas.openxmlformats.org/officeDocument/2006/relationships/chart" Target="../charts/chart10.xml"/></Relationships>
</file>

<file path=ppt/slides/_rels/slide27.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9.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8" Type="http://schemas.openxmlformats.org/officeDocument/2006/relationships/image" Target="../media/image35.svg"/><Relationship Id="rId3" Type="http://schemas.openxmlformats.org/officeDocument/2006/relationships/image" Target="../media/image440.png"/><Relationship Id="rId7"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59.xml"/><Relationship Id="rId6" Type="http://schemas.openxmlformats.org/officeDocument/2006/relationships/chart" Target="../charts/chart14.xml"/><Relationship Id="rId5" Type="http://schemas.openxmlformats.org/officeDocument/2006/relationships/chart" Target="../charts/chart13.xml"/><Relationship Id="rId10" Type="http://schemas.openxmlformats.org/officeDocument/2006/relationships/image" Target="../media/image47.svg"/><Relationship Id="rId4" Type="http://schemas.openxmlformats.org/officeDocument/2006/relationships/chart" Target="../charts/chart12.xml"/><Relationship Id="rId9" Type="http://schemas.openxmlformats.org/officeDocument/2006/relationships/image" Target="../media/image4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7.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56.xml"/></Relationships>
</file>

<file path=ppt/slides/_rels/slide3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0.xml"/><Relationship Id="rId1" Type="http://schemas.openxmlformats.org/officeDocument/2006/relationships/slideLayout" Target="../slideLayouts/slideLayout59.xml"/></Relationships>
</file>

<file path=ppt/slides/_rels/slide31.xml.rels><?xml version="1.0" encoding="UTF-8" standalone="yes"?>
<Relationships xmlns="http://schemas.openxmlformats.org/package/2006/relationships"><Relationship Id="rId3" Type="http://schemas.openxmlformats.org/officeDocument/2006/relationships/chart" Target="../charts/chart15.xml"/><Relationship Id="rId2" Type="http://schemas.openxmlformats.org/officeDocument/2006/relationships/notesSlide" Target="../notesSlides/notesSlide31.xml"/><Relationship Id="rId1" Type="http://schemas.openxmlformats.org/officeDocument/2006/relationships/slideLayout" Target="../slideLayouts/slideLayout59.xml"/><Relationship Id="rId4" Type="http://schemas.openxmlformats.org/officeDocument/2006/relationships/chart" Target="../charts/chart16.xml"/></Relationships>
</file>

<file path=ppt/slides/_rels/slide32.xml.rels><?xml version="1.0" encoding="UTF-8" standalone="yes"?>
<Relationships xmlns="http://schemas.openxmlformats.org/package/2006/relationships"><Relationship Id="rId3" Type="http://schemas.openxmlformats.org/officeDocument/2006/relationships/chart" Target="../charts/chart17.xml"/><Relationship Id="rId2" Type="http://schemas.openxmlformats.org/officeDocument/2006/relationships/notesSlide" Target="../notesSlides/notesSlide32.xml"/><Relationship Id="rId1" Type="http://schemas.openxmlformats.org/officeDocument/2006/relationships/slideLayout" Target="../slideLayouts/slideLayout59.xml"/><Relationship Id="rId4" Type="http://schemas.openxmlformats.org/officeDocument/2006/relationships/chart" Target="../charts/chart18.xml"/></Relationships>
</file>

<file path=ppt/slides/_rels/slide33.xml.rels><?xml version="1.0" encoding="UTF-8" standalone="yes"?>
<Relationships xmlns="http://schemas.openxmlformats.org/package/2006/relationships"><Relationship Id="rId8" Type="http://schemas.openxmlformats.org/officeDocument/2006/relationships/chart" Target="../charts/chart19.xml"/><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33.xml"/><Relationship Id="rId1" Type="http://schemas.openxmlformats.org/officeDocument/2006/relationships/slideLayout" Target="../slideLayouts/slideLayout59.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7.xml"/></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5.xml"/><Relationship Id="rId1" Type="http://schemas.openxmlformats.org/officeDocument/2006/relationships/slideLayout" Target="../slideLayouts/slideLayout59.xml"/></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59.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7.xml"/><Relationship Id="rId1" Type="http://schemas.openxmlformats.org/officeDocument/2006/relationships/slideLayout" Target="../slideLayouts/slideLayout59.xml"/></Relationships>
</file>

<file path=ppt/slides/_rels/slide38.xml.rels><?xml version="1.0" encoding="UTF-8" standalone="yes"?>
<Relationships xmlns="http://schemas.openxmlformats.org/package/2006/relationships"><Relationship Id="rId3" Type="http://schemas.openxmlformats.org/officeDocument/2006/relationships/chart" Target="../charts/chart20.xml"/><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chart" Target="../charts/chart21.xml"/><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chart" Target="../charts/chart22.xml"/><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chart" Target="../charts/chart23.xml"/></Relationships>
</file>

<file path=ppt/slides/_rels/slide41.xml.rels><?xml version="1.0" encoding="UTF-8" standalone="yes"?>
<Relationships xmlns="http://schemas.openxmlformats.org/package/2006/relationships"><Relationship Id="rId3" Type="http://schemas.openxmlformats.org/officeDocument/2006/relationships/chart" Target="../charts/chart24.xml"/><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chart" Target="../charts/chart25.xml"/></Relationships>
</file>

<file path=ppt/slides/_rels/slide42.xml.rels><?xml version="1.0" encoding="UTF-8" standalone="yes"?>
<Relationships xmlns="http://schemas.openxmlformats.org/package/2006/relationships"><Relationship Id="rId3" Type="http://schemas.openxmlformats.org/officeDocument/2006/relationships/chart" Target="../charts/chart26.xml"/><Relationship Id="rId2" Type="http://schemas.openxmlformats.org/officeDocument/2006/relationships/notesSlide" Target="../notesSlides/notesSlide42.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chart" Target="../charts/chart2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7.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59.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7.xml"/></Relationships>
</file>

<file path=ppt/slides/_rels/slide47.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44.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png"/><Relationship Id="rId4" Type="http://schemas.openxmlformats.org/officeDocument/2006/relationships/image" Target="../media/image55.png"/><Relationship Id="rId9" Type="http://schemas.openxmlformats.org/officeDocument/2006/relationships/image" Target="../media/image60.png"/></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8.xml"/><Relationship Id="rId1" Type="http://schemas.openxmlformats.org/officeDocument/2006/relationships/slideLayout" Target="../slideLayouts/slideLayout59.xml"/><Relationship Id="rId4" Type="http://schemas.openxmlformats.org/officeDocument/2006/relationships/image" Target="../media/image32.png"/></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9.xml"/><Relationship Id="rId1" Type="http://schemas.openxmlformats.org/officeDocument/2006/relationships/slideLayout" Target="../slideLayouts/slideLayout59.xml"/><Relationship Id="rId5" Type="http://schemas.openxmlformats.org/officeDocument/2006/relationships/image" Target="../media/image63.png"/><Relationship Id="rId4" Type="http://schemas.openxmlformats.org/officeDocument/2006/relationships/image" Target="../media/image62.png"/></Relationships>
</file>

<file path=ppt/slides/_rels/slide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xml"/><Relationship Id="rId1" Type="http://schemas.openxmlformats.org/officeDocument/2006/relationships/slideLayout" Target="../slideLayouts/slideLayout59.xml"/></Relationships>
</file>

<file path=ppt/slides/_rels/slide50.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notesSlide" Target="../notesSlides/notesSlide51.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32.png"/><Relationship Id="rId7"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59.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5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3.xml"/><Relationship Id="rId1" Type="http://schemas.openxmlformats.org/officeDocument/2006/relationships/slideLayout" Target="../slideLayouts/slideLayout5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0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9.xml"/></Relationships>
</file>

<file path=ppt/slides/_rels/slide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7.xml"/><Relationship Id="rId1" Type="http://schemas.openxmlformats.org/officeDocument/2006/relationships/slideLayout" Target="../slideLayouts/slideLayout5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7.xml"/></Relationships>
</file>

<file path=ppt/slides/_rels/slide9.xml.rels><?xml version="1.0" encoding="UTF-8" standalone="yes"?>
<Relationships xmlns="http://schemas.openxmlformats.org/package/2006/relationships"><Relationship Id="rId3" Type="http://schemas.openxmlformats.org/officeDocument/2006/relationships/image" Target="../media/image110.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59.xml"/><Relationship Id="rId6" Type="http://schemas.openxmlformats.org/officeDocument/2006/relationships/image" Target="../media/image130.png"/><Relationship Id="rId5" Type="http://schemas.openxmlformats.org/officeDocument/2006/relationships/image" Target="../media/image120.png"/><Relationship Id="rId4" Type="http://schemas.openxmlformats.org/officeDocument/2006/relationships/chart" Target="../charts/char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A3E1FD33-6F4C-4902-BA87-B0813F807556}"/>
              </a:ext>
            </a:extLst>
          </p:cNvPr>
          <p:cNvSpPr>
            <a:spLocks noGrp="1"/>
          </p:cNvSpPr>
          <p:nvPr>
            <p:ph type="subTitle" idx="1"/>
          </p:nvPr>
        </p:nvSpPr>
        <p:spPr/>
        <p:txBody>
          <a:bodyPr/>
          <a:lstStyle/>
          <a:p>
            <a:r>
              <a:rPr lang="en-US" sz="2000" dirty="0"/>
              <a:t>第 2 部分：神經網路的訓練方式</a:t>
            </a:r>
          </a:p>
        </p:txBody>
      </p:sp>
      <p:sp>
        <p:nvSpPr>
          <p:cNvPr id="5" name="Title 10"/>
          <p:cNvSpPr>
            <a:spLocks noGrp="1"/>
          </p:cNvSpPr>
          <p:nvPr>
            <p:ph type="title"/>
          </p:nvPr>
        </p:nvSpPr>
        <p:spPr>
          <a:xfrm>
            <a:off x="685800" y="3389244"/>
            <a:ext cx="5815584" cy="1616972"/>
          </a:xfrm>
        </p:spPr>
        <p:txBody>
          <a:bodyPr wrap="square" anchor="b">
            <a:normAutofit/>
          </a:bodyPr>
          <a:lstStyle/>
          <a:p>
            <a:br>
              <a:rPr lang="en-GB" dirty="0"/>
            </a:br>
            <a:r>
              <a:rPr lang="en-GB" dirty="0"/>
              <a:t>深度學習基本原理</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TW" altLang="en-US" dirty="0"/>
              <a:t>簡化的模型</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879717" cy="2190750"/>
            <a:chOff x="1833182" y="2686050"/>
            <a:chExt cx="879717"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cxnSp>
        <p:nvCxnSpPr>
          <p:cNvPr id="14" name="Straight Connector 13">
            <a:extLst>
              <a:ext uri="{FF2B5EF4-FFF2-40B4-BE49-F238E27FC236}">
                <a16:creationId xmlns:a16="http://schemas.microsoft.com/office/drawing/2014/main" id="{A49FAAF8-C7DF-45D1-A737-CAE84E7B9CD2}"/>
              </a:ext>
            </a:extLst>
          </p:cNvPr>
          <p:cNvCxnSpPr>
            <a:cxnSpLocks/>
          </p:cNvCxnSpPr>
          <p:nvPr/>
        </p:nvCxnSpPr>
        <p:spPr>
          <a:xfrm flipV="1">
            <a:off x="4810991" y="2709002"/>
            <a:ext cx="1101436" cy="1227740"/>
          </a:xfrm>
          <a:prstGeom prst="line">
            <a:avLst/>
          </a:prstGeom>
          <a:ln w="381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E0786B3-8B52-471C-A852-FF17004DAB10}"/>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15651292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TW" altLang="en-US" dirty="0"/>
              <a:t>簡化的模型</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pSp>
        <p:nvGrpSpPr>
          <p:cNvPr id="29" name="Group 28">
            <a:extLst>
              <a:ext uri="{FF2B5EF4-FFF2-40B4-BE49-F238E27FC236}">
                <a16:creationId xmlns:a16="http://schemas.microsoft.com/office/drawing/2014/main" id="{D9AEA998-9692-4C9F-9FC6-E7DBCF3149D3}"/>
              </a:ext>
            </a:extLst>
          </p:cNvPr>
          <p:cNvGrpSpPr/>
          <p:nvPr/>
        </p:nvGrpSpPr>
        <p:grpSpPr>
          <a:xfrm>
            <a:off x="7548712" y="2543175"/>
            <a:ext cx="879717" cy="2190750"/>
            <a:chOff x="1833182" y="2686050"/>
            <a:chExt cx="879717" cy="2190750"/>
          </a:xfrm>
        </p:grpSpPr>
        <p:cxnSp>
          <p:nvCxnSpPr>
            <p:cNvPr id="11" name="Straight Arrow Connector 10">
              <a:extLst>
                <a:ext uri="{FF2B5EF4-FFF2-40B4-BE49-F238E27FC236}">
                  <a16:creationId xmlns:a16="http://schemas.microsoft.com/office/drawing/2014/main" id="{CB95907C-E971-4A1E-88D6-E289CFCA4411}"/>
                </a:ext>
              </a:extLst>
            </p:cNvPr>
            <p:cNvCxnSpPr>
              <a:cxnSpLocks/>
              <a:endCxn id="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C51700BC-0C3F-4D10-811B-7575156B854A}"/>
                </a:ext>
              </a:extLst>
            </p:cNvPr>
            <p:cNvCxnSpPr>
              <a:cxnSpLocks/>
              <a:stCxn id="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2FD422CF-5B94-4615-B7C6-03B6910088C9}"/>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17" name="TextBox 16">
                  <a:extLst>
                    <a:ext uri="{FF2B5EF4-FFF2-40B4-BE49-F238E27FC236}">
                      <a16:creationId xmlns:a16="http://schemas.microsoft.com/office/drawing/2014/main" id="{2FD422CF-5B94-4615-B7C6-03B6910088C9}"/>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4"/>
                  <a:stretch>
                    <a:fillRect l="-6098" t="-13924" r="-18293" b="-13924"/>
                  </a:stretch>
                </a:blipFill>
                <a:ln w="6350">
                  <a:noFill/>
                </a:ln>
              </p:spPr>
              <p:txBody>
                <a:bodyPr/>
                <a:lstStyle/>
                <a:p>
                  <a:r>
                    <a:rPr lang="en-US">
                      <a:noFill/>
                    </a:rPr>
                    <a:t> </a:t>
                  </a:r>
                </a:p>
              </p:txBody>
            </p:sp>
          </mc:Fallback>
        </mc:AlternateContent>
        <p:sp>
          <p:nvSpPr>
            <p:cNvPr id="8" name="Google Shape;219;p33">
              <a:extLst>
                <a:ext uri="{FF2B5EF4-FFF2-40B4-BE49-F238E27FC236}">
                  <a16:creationId xmlns:a16="http://schemas.microsoft.com/office/drawing/2014/main" id="{04524C6B-C42B-4A9E-8C94-C55AE9AB2B4B}"/>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048297510"/>
                  </p:ext>
                </p:extLst>
              </p:nvPr>
            </p:nvGraphicFramePr>
            <p:xfrm>
              <a:off x="889064" y="2941576"/>
              <a:ext cx="2366277" cy="1604784"/>
            </p:xfrm>
            <a:graphic>
              <a:graphicData uri="http://schemas.openxmlformats.org/drawingml/2006/table">
                <a:tbl>
                  <a:tblPr firstRow="1" bandRow="1">
                    <a:tableStyleId>{21E4AEA4-8DFA-4A89-87EB-49C32662AFE0}</a:tableStyleId>
                  </a:tblPr>
                  <a:tblGrid>
                    <a:gridCol w="788759">
                      <a:extLst>
                        <a:ext uri="{9D8B030D-6E8A-4147-A177-3AD203B41FA5}">
                          <a16:colId xmlns:a16="http://schemas.microsoft.com/office/drawing/2014/main" val="4216219907"/>
                        </a:ext>
                      </a:extLst>
                    </a:gridCol>
                    <a:gridCol w="788759">
                      <a:extLst>
                        <a:ext uri="{9D8B030D-6E8A-4147-A177-3AD203B41FA5}">
                          <a16:colId xmlns:a16="http://schemas.microsoft.com/office/drawing/2014/main" val="3264006766"/>
                        </a:ext>
                      </a:extLst>
                    </a:gridCol>
                    <a:gridCol w="788759">
                      <a:extLst>
                        <a:ext uri="{9D8B030D-6E8A-4147-A177-3AD203B41FA5}">
                          <a16:colId xmlns:a16="http://schemas.microsoft.com/office/drawing/2014/main" val="2243466389"/>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5"/>
                          <a:stretch>
                            <a:fillRect l="-200769" t="-1136" r="-3077" b="-202273"/>
                          </a:stretch>
                        </a:blip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extLst>
                      <a:ext uri="{0D108BD9-81ED-4DB2-BD59-A6C34878D82A}">
                        <a16:rowId xmlns:a16="http://schemas.microsoft.com/office/drawing/2014/main" val="786814167"/>
                      </a:ext>
                    </a:extLst>
                  </a:tr>
                  <a:tr h="534928">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extLst>
                      <a:ext uri="{0D108BD9-81ED-4DB2-BD59-A6C34878D82A}">
                        <a16:rowId xmlns:a16="http://schemas.microsoft.com/office/drawing/2014/main" val="3292912587"/>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4890"/>
          <a:ext cx="2838443" cy="2723985"/>
        </p:xfrm>
        <a:graphic>
          <a:graphicData uri="http://schemas.openxmlformats.org/drawingml/2006/chart">
            <c:chart xmlns:c="http://schemas.openxmlformats.org/drawingml/2006/chart" xmlns:r="http://schemas.openxmlformats.org/officeDocument/2006/relationships" r:id="rId6"/>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3086100"/>
                <a:ext cx="1734321"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=−1</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3086100"/>
                <a:ext cx="1734321" cy="498598"/>
              </a:xfrm>
              <a:prstGeom prst="rect">
                <a:avLst/>
              </a:prstGeom>
              <a:blipFill>
                <a:blip r:embed="rId7"/>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087820" y="3757305"/>
                <a:ext cx="1248740"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=5</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087820" y="3757305"/>
                <a:ext cx="1248740" cy="498598"/>
              </a:xfrm>
              <a:prstGeom prst="rect">
                <a:avLst/>
              </a:prstGeom>
              <a:blipFill>
                <a:blip r:embed="rId8"/>
                <a:stretch>
                  <a:fillRect/>
                </a:stretch>
              </a:blipFill>
              <a:ln w="6350">
                <a:noFill/>
              </a:ln>
            </p:spPr>
            <p:txBody>
              <a:bodyPr/>
              <a:lstStyle/>
              <a:p>
                <a:r>
                  <a:rPr lang="en-US">
                    <a:noFill/>
                  </a:rPr>
                  <a:t> </a:t>
                </a:r>
              </a:p>
            </p:txBody>
          </p:sp>
        </mc:Fallback>
      </mc:AlternateContent>
      <p:sp>
        <p:nvSpPr>
          <p:cNvPr id="3" name="TextBox 2">
            <a:extLst>
              <a:ext uri="{FF2B5EF4-FFF2-40B4-BE49-F238E27FC236}">
                <a16:creationId xmlns:a16="http://schemas.microsoft.com/office/drawing/2014/main" id="{6CAE6FE8-BE1C-4BE7-BCEF-51F8D27F2BB8}"/>
              </a:ext>
            </a:extLst>
          </p:cNvPr>
          <p:cNvSpPr txBox="1"/>
          <p:nvPr/>
        </p:nvSpPr>
        <p:spPr>
          <a:xfrm>
            <a:off x="8894497" y="2164610"/>
            <a:ext cx="1902371"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Start Random</a:t>
            </a:r>
          </a:p>
        </p:txBody>
      </p:sp>
      <p:cxnSp>
        <p:nvCxnSpPr>
          <p:cNvPr id="5" name="Straight Connector 4">
            <a:extLst>
              <a:ext uri="{FF2B5EF4-FFF2-40B4-BE49-F238E27FC236}">
                <a16:creationId xmlns:a16="http://schemas.microsoft.com/office/drawing/2014/main" id="{DAABB0B1-DCE3-4E09-BCAF-116D5D579DC8}"/>
              </a:ext>
            </a:extLst>
          </p:cNvPr>
          <p:cNvCxnSpPr>
            <a:cxnSpLocks/>
          </p:cNvCxnSpPr>
          <p:nvPr/>
        </p:nvCxnSpPr>
        <p:spPr>
          <a:xfrm>
            <a:off x="4800600" y="2901140"/>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5A6D6BD9-A99F-438C-B228-2DD2EEFDDD0F}"/>
              </a:ext>
            </a:extLst>
          </p:cNvPr>
          <p:cNvSpPr txBox="1"/>
          <p:nvPr/>
        </p:nvSpPr>
        <p:spPr>
          <a:xfrm>
            <a:off x="7788123" y="2596735"/>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Tree>
    <p:extLst>
      <p:ext uri="{BB962C8B-B14F-4D97-AF65-F5344CB8AC3E}">
        <p14:creationId xmlns:p14="http://schemas.microsoft.com/office/powerpoint/2010/main" val="388658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TW" altLang="en-US" dirty="0"/>
              <a:t>簡化的模型</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CF3B57C-9D80-4A84-BC19-709668AD8252}"/>
                  </a:ext>
                </a:extLst>
              </p:cNvPr>
              <p:cNvSpPr txBox="1"/>
              <p:nvPr/>
            </p:nvSpPr>
            <p:spPr>
              <a:xfrm>
                <a:off x="7093398" y="3784439"/>
                <a:ext cx="3381054" cy="129317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400" b="0" i="1" smtClean="0">
                          <a:solidFill>
                            <a:schemeClr val="bg1"/>
                          </a:solidFill>
                          <a:latin typeface="Cambria Math" panose="02040503050406030204" pitchFamily="18" charset="0"/>
                        </a:rPr>
                        <m:t>𝑅𝑀𝑆𝐸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rad>
                        <m:radPr>
                          <m:degHide m:val="on"/>
                          <m:ctrlPr>
                            <a:rPr lang="en-US" sz="2400" b="0" i="1" smtClean="0">
                              <a:solidFill>
                                <a:schemeClr val="bg1"/>
                              </a:solidFill>
                              <a:latin typeface="Cambria Math" panose="02040503050406030204" pitchFamily="18" charset="0"/>
                            </a:rPr>
                          </m:ctrlPr>
                        </m:radPr>
                        <m:deg/>
                        <m:e>
                          <m:nary>
                            <m:naryPr>
                              <m:chr m:val="∑"/>
                              <m:ctrlPr>
                                <a:rPr lang="en-US" sz="2400" b="0" i="1" smtClean="0">
                                  <a:solidFill>
                                    <a:schemeClr val="bg1"/>
                                  </a:solidFill>
                                  <a:latin typeface="Cambria Math" panose="02040503050406030204" pitchFamily="18" charset="0"/>
                                </a:rPr>
                              </m:ctrlPr>
                            </m:naryPr>
                            <m:sub>
                              <m:r>
                                <m:rPr>
                                  <m:brk m:alnAt="23"/>
                                </m:rPr>
                                <a:rPr lang="en-US" sz="2400" b="0" i="1" smtClean="0">
                                  <a:solidFill>
                                    <a:schemeClr val="bg1"/>
                                  </a:solidFill>
                                  <a:latin typeface="Cambria Math" panose="02040503050406030204" pitchFamily="18" charset="0"/>
                                </a:rPr>
                                <m:t>𝑖</m:t>
                              </m:r>
                              <m:r>
                                <a:rPr lang="en-US" sz="2400" b="0" i="1" smtClean="0">
                                  <a:solidFill>
                                    <a:schemeClr val="bg1"/>
                                  </a:solidFill>
                                  <a:latin typeface="Cambria Math" panose="02040503050406030204" pitchFamily="18" charset="0"/>
                                </a:rPr>
                                <m:t>=1</m:t>
                              </m:r>
                            </m:sub>
                            <m:sup>
                              <m:r>
                                <a:rPr lang="en-US" sz="2400" b="0" i="1" smtClean="0">
                                  <a:solidFill>
                                    <a:schemeClr val="bg1"/>
                                  </a:solidFill>
                                  <a:latin typeface="Cambria Math" panose="02040503050406030204" pitchFamily="18" charset="0"/>
                                </a:rPr>
                                <m:t>𝑛</m:t>
                              </m:r>
                            </m:sup>
                            <m:e>
                              <m:sSup>
                                <m:sSupPr>
                                  <m:ctrlPr>
                                    <a:rPr lang="en-US" sz="2400" b="0" i="1" smtClean="0">
                                      <a:solidFill>
                                        <a:schemeClr val="bg1"/>
                                      </a:solidFill>
                                      <a:latin typeface="Cambria Math" panose="02040503050406030204" pitchFamily="18" charset="0"/>
                                    </a:rPr>
                                  </m:ctrlPr>
                                </m:sSupPr>
                                <m:e>
                                  <m:r>
                                    <a:rPr lang="en-US" sz="2400" b="0" i="1" smtClean="0">
                                      <a:solidFill>
                                        <a:schemeClr val="bg1"/>
                                      </a:solidFill>
                                      <a:latin typeface="Cambria Math" panose="02040503050406030204" pitchFamily="18" charset="0"/>
                                    </a:rPr>
                                    <m:t>(</m:t>
                                  </m:r>
                                  <m:r>
                                    <a:rPr lang="en-US" sz="2400" b="0" i="1" smtClean="0">
                                      <a:solidFill>
                                        <a:schemeClr val="bg1"/>
                                      </a:solidFill>
                                      <a:latin typeface="Cambria Math" panose="02040503050406030204" pitchFamily="18" charset="0"/>
                                    </a:rPr>
                                    <m:t>𝑦</m:t>
                                  </m:r>
                                  <m:r>
                                    <a:rPr lang="en-US" sz="2400" b="0" i="1" smtClean="0">
                                      <a:solidFill>
                                        <a:schemeClr val="bg1"/>
                                      </a:solidFill>
                                      <a:latin typeface="Cambria Math" panose="02040503050406030204" pitchFamily="18" charset="0"/>
                                    </a:rPr>
                                    <m:t>−</m:t>
                                  </m:r>
                                  <m:acc>
                                    <m:accPr>
                                      <m:chr m:val="̂"/>
                                      <m:ctrlPr>
                                        <a:rPr lang="en-US" sz="2400" b="0" i="1" smtClean="0">
                                          <a:solidFill>
                                            <a:schemeClr val="bg1"/>
                                          </a:solidFill>
                                          <a:latin typeface="Cambria Math" panose="02040503050406030204" pitchFamily="18" charset="0"/>
                                        </a:rPr>
                                      </m:ctrlPr>
                                    </m:accPr>
                                    <m:e>
                                      <m:r>
                                        <a:rPr lang="en-US" sz="2400" b="0" i="1" smtClean="0">
                                          <a:solidFill>
                                            <a:schemeClr val="bg1"/>
                                          </a:solidFill>
                                          <a:latin typeface="Cambria Math" panose="02040503050406030204" pitchFamily="18" charset="0"/>
                                        </a:rPr>
                                        <m:t>𝑦</m:t>
                                      </m:r>
                                    </m:e>
                                  </m:acc>
                                  <m:r>
                                    <a:rPr lang="en-US" sz="2400" b="0" i="1" smtClean="0">
                                      <a:solidFill>
                                        <a:schemeClr val="bg1"/>
                                      </a:solidFill>
                                      <a:latin typeface="Cambria Math" panose="02040503050406030204" pitchFamily="18" charset="0"/>
                                    </a:rPr>
                                    <m:t>)</m:t>
                                  </m:r>
                                </m:e>
                                <m:sup>
                                  <m:r>
                                    <a:rPr lang="en-US" sz="2400" b="0" i="1" smtClean="0">
                                      <a:solidFill>
                                        <a:schemeClr val="bg1"/>
                                      </a:solidFill>
                                      <a:latin typeface="Cambria Math" panose="02040503050406030204" pitchFamily="18" charset="0"/>
                                    </a:rPr>
                                    <m:t>2</m:t>
                                  </m:r>
                                </m:sup>
                              </m:sSup>
                            </m:e>
                          </m:nary>
                        </m:e>
                      </m:rad>
                    </m:oMath>
                  </m:oMathPara>
                </a14:m>
                <a:endParaRPr lang="en-US" sz="2400">
                  <a:solidFill>
                    <a:schemeClr val="bg1"/>
                  </a:solidFill>
                </a:endParaRPr>
              </a:p>
            </p:txBody>
          </p:sp>
        </mc:Choice>
        <mc:Fallback xmlns="">
          <p:sp>
            <p:nvSpPr>
              <p:cNvPr id="14" name="TextBox 13">
                <a:extLst>
                  <a:ext uri="{FF2B5EF4-FFF2-40B4-BE49-F238E27FC236}">
                    <a16:creationId xmlns:a16="http://schemas.microsoft.com/office/drawing/2014/main" id="{DCF3B57C-9D80-4A84-BC19-709668AD8252}"/>
                  </a:ext>
                </a:extLst>
              </p:cNvPr>
              <p:cNvSpPr txBox="1">
                <a:spLocks noRot="1" noChangeAspect="1" noMove="1" noResize="1" noEditPoints="1" noAdjustHandles="1" noChangeArrowheads="1" noChangeShapeType="1" noTextEdit="1"/>
              </p:cNvSpPr>
              <p:nvPr/>
            </p:nvSpPr>
            <p:spPr>
              <a:xfrm>
                <a:off x="7093398" y="3784439"/>
                <a:ext cx="3381054" cy="1293175"/>
              </a:xfrm>
              <a:prstGeom prst="rect">
                <a:avLst/>
              </a:prstGeom>
              <a:blipFill>
                <a:blip r:embed="rId4"/>
                <a:stretch>
                  <a:fillRect t="-2830" b="-283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842ECA4-9B74-44A1-8E09-776D74A8713E}"/>
                  </a:ext>
                </a:extLst>
              </p:cNvPr>
              <p:cNvSpPr txBox="1"/>
              <p:nvPr/>
            </p:nvSpPr>
            <p:spPr>
              <a:xfrm>
                <a:off x="7327789" y="2656547"/>
                <a:ext cx="3055773"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 xmlns:m="http://schemas.openxmlformats.org/officeDocument/2006/math">
                    <m:r>
                      <a:rPr lang="en-US" sz="2400" b="0" i="1" smtClean="0">
                        <a:solidFill>
                          <a:schemeClr val="bg1"/>
                        </a:solidFill>
                        <a:latin typeface="Cambria Math" panose="02040503050406030204" pitchFamily="18" charset="0"/>
                      </a:rPr>
                      <m:t>𝑀𝑆𝐸</m:t>
                    </m:r>
                    <m:r>
                      <a:rPr lang="en-US" sz="2400" b="0" i="1" smtClean="0">
                        <a:solidFill>
                          <a:schemeClr val="bg1"/>
                        </a:solidFill>
                        <a:latin typeface="Cambria Math" panose="02040503050406030204" pitchFamily="18" charset="0"/>
                      </a:rPr>
                      <m:t>= </m:t>
                    </m:r>
                    <m:f>
                      <m:fPr>
                        <m:ctrlPr>
                          <a:rPr lang="en-US" sz="2400" b="0" i="1" smtClean="0">
                            <a:solidFill>
                              <a:schemeClr val="bg1"/>
                            </a:solidFill>
                            <a:latin typeface="Cambria Math" panose="02040503050406030204" pitchFamily="18" charset="0"/>
                          </a:rPr>
                        </m:ctrlPr>
                      </m:fPr>
                      <m:num>
                        <m:r>
                          <a:rPr lang="en-US" sz="2400" b="0" i="1" smtClean="0">
                            <a:solidFill>
                              <a:schemeClr val="bg1"/>
                            </a:solidFill>
                            <a:latin typeface="Cambria Math" panose="02040503050406030204" pitchFamily="18" charset="0"/>
                          </a:rPr>
                          <m:t>1</m:t>
                        </m:r>
                      </m:num>
                      <m:den>
                        <m:r>
                          <a:rPr lang="en-US" sz="2400" b="0" i="1" smtClean="0">
                            <a:solidFill>
                              <a:schemeClr val="bg1"/>
                            </a:solidFill>
                            <a:latin typeface="Cambria Math" panose="02040503050406030204" pitchFamily="18" charset="0"/>
                          </a:rPr>
                          <m:t>𝑛</m:t>
                        </m:r>
                      </m:den>
                    </m:f>
                  </m:oMath>
                </a14:m>
                <a:r>
                  <a:rPr lang="en-US" sz="2400">
                    <a:solidFill>
                      <a:schemeClr val="bg1"/>
                    </a:solidFill>
                  </a:rPr>
                  <a:t> </a:t>
                </a:r>
                <a14:m>
                  <m:oMath xmlns:m="http://schemas.openxmlformats.org/officeDocument/2006/math">
                    <m:nary>
                      <m:naryPr>
                        <m:chr m:val="∑"/>
                        <m:ctrlPr>
                          <a:rPr lang="en-US" sz="2400" i="1">
                            <a:solidFill>
                              <a:schemeClr val="bg1"/>
                            </a:solidFill>
                            <a:latin typeface="Cambria Math" panose="02040503050406030204" pitchFamily="18" charset="0"/>
                          </a:rPr>
                        </m:ctrlPr>
                      </m:naryPr>
                      <m:sub>
                        <m:r>
                          <m:rPr>
                            <m:brk m:alnAt="23"/>
                          </m:rPr>
                          <a:rPr lang="en-US" sz="2400" i="1">
                            <a:solidFill>
                              <a:schemeClr val="bg1"/>
                            </a:solidFill>
                            <a:latin typeface="Cambria Math" panose="02040503050406030204" pitchFamily="18" charset="0"/>
                          </a:rPr>
                          <m:t>𝑖</m:t>
                        </m:r>
                        <m:r>
                          <a:rPr lang="en-US" sz="2400" i="1">
                            <a:solidFill>
                              <a:schemeClr val="bg1"/>
                            </a:solidFill>
                            <a:latin typeface="Cambria Math" panose="02040503050406030204" pitchFamily="18" charset="0"/>
                          </a:rPr>
                          <m:t>=1</m:t>
                        </m:r>
                      </m:sub>
                      <m:sup>
                        <m:r>
                          <a:rPr lang="en-US" sz="2400" i="1">
                            <a:solidFill>
                              <a:schemeClr val="bg1"/>
                            </a:solidFill>
                            <a:latin typeface="Cambria Math" panose="02040503050406030204" pitchFamily="18" charset="0"/>
                          </a:rPr>
                          <m:t>𝑛</m:t>
                        </m:r>
                      </m:sup>
                      <m:e>
                        <m:sSup>
                          <m:sSupPr>
                            <m:ctrlPr>
                              <a:rPr lang="en-US" sz="2400" i="1">
                                <a:solidFill>
                                  <a:schemeClr val="bg1"/>
                                </a:solidFill>
                                <a:latin typeface="Cambria Math" panose="02040503050406030204" pitchFamily="18" charset="0"/>
                              </a:rPr>
                            </m:ctrlPr>
                          </m:sSupPr>
                          <m:e>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𝑦</m:t>
                            </m:r>
                            <m:r>
                              <a:rPr lang="en-US" sz="2400" i="1">
                                <a:solidFill>
                                  <a:schemeClr val="bg1"/>
                                </a:solidFill>
                                <a:latin typeface="Cambria Math" panose="02040503050406030204" pitchFamily="18" charset="0"/>
                              </a:rPr>
                              <m:t>−</m:t>
                            </m:r>
                            <m:acc>
                              <m:accPr>
                                <m:chr m:val="̂"/>
                                <m:ctrlPr>
                                  <a:rPr lang="en-US" sz="2400" i="1">
                                    <a:solidFill>
                                      <a:schemeClr val="bg1"/>
                                    </a:solidFill>
                                    <a:latin typeface="Cambria Math" panose="02040503050406030204" pitchFamily="18" charset="0"/>
                                  </a:rPr>
                                </m:ctrlPr>
                              </m:accPr>
                              <m:e>
                                <m:r>
                                  <a:rPr lang="en-US" sz="2400" i="1">
                                    <a:solidFill>
                                      <a:schemeClr val="bg1"/>
                                    </a:solidFill>
                                    <a:latin typeface="Cambria Math" panose="02040503050406030204" pitchFamily="18" charset="0"/>
                                  </a:rPr>
                                  <m:t>𝑦</m:t>
                                </m:r>
                              </m:e>
                            </m:acc>
                            <m:r>
                              <a:rPr lang="en-US" sz="2400" i="1">
                                <a:solidFill>
                                  <a:schemeClr val="bg1"/>
                                </a:solidFill>
                                <a:latin typeface="Cambria Math" panose="02040503050406030204" pitchFamily="18" charset="0"/>
                              </a:rPr>
                              <m:t>)</m:t>
                            </m:r>
                          </m:e>
                          <m:sup>
                            <m:r>
                              <a:rPr lang="en-US" sz="2400" i="1">
                                <a:solidFill>
                                  <a:schemeClr val="bg1"/>
                                </a:solidFill>
                                <a:latin typeface="Cambria Math" panose="02040503050406030204" pitchFamily="18" charset="0"/>
                              </a:rPr>
                              <m:t>2</m:t>
                            </m:r>
                          </m:sup>
                        </m:sSup>
                      </m:e>
                    </m:nary>
                  </m:oMath>
                </a14:m>
                <a:endParaRPr lang="en-US" sz="2400">
                  <a:solidFill>
                    <a:schemeClr val="bg1"/>
                  </a:solidFill>
                </a:endParaRPr>
              </a:p>
            </p:txBody>
          </p:sp>
        </mc:Choice>
        <mc:Fallback xmlns="">
          <p:sp>
            <p:nvSpPr>
              <p:cNvPr id="23" name="TextBox 22">
                <a:extLst>
                  <a:ext uri="{FF2B5EF4-FFF2-40B4-BE49-F238E27FC236}">
                    <a16:creationId xmlns:a16="http://schemas.microsoft.com/office/drawing/2014/main" id="{0842ECA4-9B74-44A1-8E09-776D74A8713E}"/>
                  </a:ext>
                </a:extLst>
              </p:cNvPr>
              <p:cNvSpPr txBox="1">
                <a:spLocks noRot="1" noChangeAspect="1" noMove="1" noResize="1" noEditPoints="1" noAdjustHandles="1" noChangeArrowheads="1" noChangeShapeType="1" noTextEdit="1"/>
              </p:cNvSpPr>
              <p:nvPr/>
            </p:nvSpPr>
            <p:spPr>
              <a:xfrm>
                <a:off x="7327789" y="2656547"/>
                <a:ext cx="3055773" cy="484300"/>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11" name="Table 21">
                <a:extLst>
                  <a:ext uri="{FF2B5EF4-FFF2-40B4-BE49-F238E27FC236}">
                    <a16:creationId xmlns:a16="http://schemas.microsoft.com/office/drawing/2014/main" id="{8D8B0E76-B6ED-48BC-A9C6-5577660911B2}"/>
                  </a:ext>
                </a:extLst>
              </p:cNvPr>
              <p:cNvGraphicFramePr>
                <a:graphicFrameLocks noGrp="1"/>
              </p:cNvGraphicFramePr>
              <p:nvPr>
                <p:extLst>
                  <p:ext uri="{D42A27DB-BD31-4B8C-83A1-F6EECF244321}">
                    <p14:modId xmlns:p14="http://schemas.microsoft.com/office/powerpoint/2010/main" val="2398558889"/>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6"/>
                          <a:stretch>
                            <a:fillRect l="-201626" t="-980" r="-103252" b="-401961"/>
                          </a:stretch>
                        </a:blipFill>
                      </a:tcPr>
                    </a:tc>
                    <a:tc>
                      <a:txBody>
                        <a:bodyPr/>
                        <a:lstStyle/>
                        <a:p>
                          <a:endParaRPr lang="en-US"/>
                        </a:p>
                      </a:txBody>
                      <a:tcPr anchor="ctr">
                        <a:blipFill>
                          <a:blip r:embed="rId6"/>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12" name="Chart 11">
            <a:extLst>
              <a:ext uri="{FF2B5EF4-FFF2-40B4-BE49-F238E27FC236}">
                <a16:creationId xmlns:a16="http://schemas.microsoft.com/office/drawing/2014/main" id="{EC14F6A1-CC78-4158-BD01-59CF1F5F2D07}"/>
              </a:ext>
            </a:extLst>
          </p:cNvPr>
          <p:cNvGraphicFramePr/>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7"/>
          </a:graphicData>
        </a:graphic>
      </p:graphicFrame>
      <p:cxnSp>
        <p:nvCxnSpPr>
          <p:cNvPr id="13" name="Straight Connector 12">
            <a:extLst>
              <a:ext uri="{FF2B5EF4-FFF2-40B4-BE49-F238E27FC236}">
                <a16:creationId xmlns:a16="http://schemas.microsoft.com/office/drawing/2014/main" id="{4A5AB0D9-BE4C-45A3-B1E3-6880EFDC273B}"/>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AB7451C-25D7-4F54-B4B4-291DF94198E5}"/>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7D127A4C-2755-4C72-BF46-0492E1FAEF64}"/>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70856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TW" altLang="en-US" dirty="0"/>
              <a:t>簡化的模型</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pPr algn="ct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rPr>
                                    </m:ctrlPr>
                                  </m:accPr>
                                  <m:e>
                                    <m:r>
                                      <a:rPr lang="en-US" b="1" i="1" smtClean="0">
                                        <a:latin typeface="Cambria Math" panose="02040503050406030204" pitchFamily="18" charset="0"/>
                                      </a:rPr>
                                      <m:t>𝒚</m:t>
                                    </m:r>
                                  </m:e>
                                </m:acc>
                              </m:oMath>
                            </m:oMathPara>
                          </a14:m>
                          <a:endParaRPr lang="en-US"/>
                        </a:p>
                      </a:txBody>
                      <a:tcPr anchor="ctr">
                        <a:solidFill>
                          <a:srgbClr val="7030A0"/>
                        </a:solidFill>
                      </a:tcPr>
                    </a:tc>
                    <a:tc>
                      <a:txBody>
                        <a:bodyPr/>
                        <a:lstStyle/>
                        <a:p>
                          <a:pPr algn="ct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1" i="1" smtClean="0">
                                        <a:latin typeface="Cambria Math" panose="02040503050406030204" pitchFamily="18" charset="0"/>
                                      </a:rPr>
                                      <m:t>𝒆𝒓𝒓</m:t>
                                    </m:r>
                                  </m:e>
                                  <m:sup>
                                    <m:r>
                                      <a:rPr lang="en-US" i="1" smtClean="0">
                                        <a:latin typeface="Cambria Math" panose="02040503050406030204" pitchFamily="18" charset="0"/>
                                      </a:rPr>
                                      <m:t>2</m:t>
                                    </m:r>
                                  </m:sup>
                                </m:sSup>
                              </m:oMath>
                            </m:oMathPara>
                          </a14:m>
                          <a:endParaRPr lang="en-US"/>
                        </a:p>
                      </a:txBody>
                      <a:tcPr anchor="ctr">
                        <a:solidFill>
                          <a:srgbClr val="7030A0"/>
                        </a:solid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Choice>
        <mc:Fallback xmlns="">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extLst>
                  <p:ext uri="{D42A27DB-BD31-4B8C-83A1-F6EECF244321}">
                    <p14:modId xmlns:p14="http://schemas.microsoft.com/office/powerpoint/2010/main" val="2169964356"/>
                  </p:ext>
                </p:extLst>
              </p:nvPr>
            </p:nvGraphicFramePr>
            <p:xfrm>
              <a:off x="400050" y="2243137"/>
              <a:ext cx="3000424" cy="3100385"/>
            </p:xfrm>
            <a:graphic>
              <a:graphicData uri="http://schemas.openxmlformats.org/drawingml/2006/table">
                <a:tbl>
                  <a:tblPr firstRow="1" bandRow="1">
                    <a:tableStyleId>{21E4AEA4-8DFA-4A89-87EB-49C32662AFE0}</a:tableStyleId>
                  </a:tblPr>
                  <a:tblGrid>
                    <a:gridCol w="750106">
                      <a:extLst>
                        <a:ext uri="{9D8B030D-6E8A-4147-A177-3AD203B41FA5}">
                          <a16:colId xmlns:a16="http://schemas.microsoft.com/office/drawing/2014/main" val="4216219907"/>
                        </a:ext>
                      </a:extLst>
                    </a:gridCol>
                    <a:gridCol w="750106">
                      <a:extLst>
                        <a:ext uri="{9D8B030D-6E8A-4147-A177-3AD203B41FA5}">
                          <a16:colId xmlns:a16="http://schemas.microsoft.com/office/drawing/2014/main" val="3264006766"/>
                        </a:ext>
                      </a:extLst>
                    </a:gridCol>
                    <a:gridCol w="750106">
                      <a:extLst>
                        <a:ext uri="{9D8B030D-6E8A-4147-A177-3AD203B41FA5}">
                          <a16:colId xmlns:a16="http://schemas.microsoft.com/office/drawing/2014/main" val="2243466389"/>
                        </a:ext>
                      </a:extLst>
                    </a:gridCol>
                    <a:gridCol w="750106">
                      <a:extLst>
                        <a:ext uri="{9D8B030D-6E8A-4147-A177-3AD203B41FA5}">
                          <a16:colId xmlns:a16="http://schemas.microsoft.com/office/drawing/2014/main" val="2629229735"/>
                        </a:ext>
                      </a:extLst>
                    </a:gridCol>
                  </a:tblGrid>
                  <a:tr h="620077">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tc>
                      <a:txBody>
                        <a:bodyPr/>
                        <a:lstStyle/>
                        <a:p>
                          <a:endParaRPr lang="en-US"/>
                        </a:p>
                      </a:txBody>
                      <a:tcPr anchor="ctr">
                        <a:blipFill>
                          <a:blip r:embed="rId4"/>
                          <a:stretch>
                            <a:fillRect l="-201626" t="-980" r="-103252" b="-401961"/>
                          </a:stretch>
                        </a:blipFill>
                      </a:tcPr>
                    </a:tc>
                    <a:tc>
                      <a:txBody>
                        <a:bodyPr/>
                        <a:lstStyle/>
                        <a:p>
                          <a:endParaRPr lang="en-US"/>
                        </a:p>
                      </a:txBody>
                      <a:tcPr anchor="ctr">
                        <a:blipFill>
                          <a:blip r:embed="rId4"/>
                          <a:stretch>
                            <a:fillRect l="-301626" t="-980" r="-3252" b="-401961"/>
                          </a:stretch>
                        </a:blipFill>
                      </a:tcPr>
                    </a:tc>
                    <a:extLst>
                      <a:ext uri="{0D108BD9-81ED-4DB2-BD59-A6C34878D82A}">
                        <a16:rowId xmlns:a16="http://schemas.microsoft.com/office/drawing/2014/main" val="3860770527"/>
                      </a:ext>
                    </a:extLst>
                  </a:tr>
                  <a:tr h="620077">
                    <a:tc>
                      <a:txBody>
                        <a:bodyPr/>
                        <a:lstStyle/>
                        <a:p>
                          <a:pPr algn="ctr"/>
                          <a:r>
                            <a:rPr lang="en-US">
                              <a:solidFill>
                                <a:schemeClr val="bg1"/>
                              </a:solidFill>
                            </a:rPr>
                            <a:t>1</a:t>
                          </a:r>
                        </a:p>
                      </a:txBody>
                      <a:tcPr anchor="ctr"/>
                    </a:tc>
                    <a:tc>
                      <a:txBody>
                        <a:bodyPr/>
                        <a:lstStyle/>
                        <a:p>
                          <a:pPr algn="ctr"/>
                          <a:r>
                            <a:rPr lang="en-US">
                              <a:solidFill>
                                <a:schemeClr val="bg1"/>
                              </a:solidFill>
                            </a:rPr>
                            <a:t>3</a:t>
                          </a:r>
                        </a:p>
                      </a:txBody>
                      <a:tcPr anchor="ctr"/>
                    </a:tc>
                    <a:tc>
                      <a:txBody>
                        <a:bodyPr/>
                        <a:lstStyle/>
                        <a:p>
                          <a:pPr algn="ctr"/>
                          <a:r>
                            <a:rPr lang="en-US">
                              <a:solidFill>
                                <a:schemeClr val="bg1"/>
                              </a:solidFill>
                            </a:rPr>
                            <a:t>4</a:t>
                          </a:r>
                        </a:p>
                      </a:txBody>
                      <a:tcPr anchor="ctr">
                        <a:solidFill>
                          <a:schemeClr val="accent3">
                            <a:lumMod val="40000"/>
                            <a:lumOff val="60000"/>
                          </a:schemeClr>
                        </a:solidFill>
                      </a:tcPr>
                    </a:tc>
                    <a:tc>
                      <a:txBody>
                        <a:bodyPr/>
                        <a:lstStyle/>
                        <a:p>
                          <a:pPr algn="ctr"/>
                          <a:r>
                            <a:rPr lang="en-US">
                              <a:solidFill>
                                <a:schemeClr val="bg1"/>
                              </a:solidFill>
                            </a:rPr>
                            <a:t>1</a:t>
                          </a:r>
                        </a:p>
                      </a:txBody>
                      <a:tcPr anchor="ctr">
                        <a:solidFill>
                          <a:schemeClr val="accent3">
                            <a:lumMod val="40000"/>
                            <a:lumOff val="60000"/>
                          </a:schemeClr>
                        </a:solidFill>
                      </a:tcPr>
                    </a:tc>
                    <a:extLst>
                      <a:ext uri="{0D108BD9-81ED-4DB2-BD59-A6C34878D82A}">
                        <a16:rowId xmlns:a16="http://schemas.microsoft.com/office/drawing/2014/main" val="786814167"/>
                      </a:ext>
                    </a:extLst>
                  </a:tr>
                  <a:tr h="620077">
                    <a:tc>
                      <a:txBody>
                        <a:bodyPr/>
                        <a:lstStyle/>
                        <a:p>
                          <a:pPr algn="ctr"/>
                          <a:r>
                            <a:rPr lang="en-US">
                              <a:solidFill>
                                <a:schemeClr val="bg1"/>
                              </a:solidFill>
                            </a:rPr>
                            <a:t>2</a:t>
                          </a:r>
                        </a:p>
                      </a:txBody>
                      <a:tcPr anchor="ctr"/>
                    </a:tc>
                    <a:tc>
                      <a:txBody>
                        <a:bodyPr/>
                        <a:lstStyle/>
                        <a:p>
                          <a:pPr algn="ctr"/>
                          <a:r>
                            <a:rPr lang="en-US">
                              <a:solidFill>
                                <a:schemeClr val="bg1"/>
                              </a:solidFill>
                            </a:rPr>
                            <a:t>5</a:t>
                          </a:r>
                        </a:p>
                      </a:txBody>
                      <a:tcPr anchor="ctr"/>
                    </a:tc>
                    <a:tc>
                      <a:txBody>
                        <a:bodyPr/>
                        <a:lstStyle/>
                        <a:p>
                          <a:pPr algn="ctr"/>
                          <a:r>
                            <a:rPr lang="en-US">
                              <a:solidFill>
                                <a:schemeClr val="bg1"/>
                              </a:solidFill>
                            </a:rPr>
                            <a:t>3</a:t>
                          </a:r>
                        </a:p>
                      </a:txBody>
                      <a:tcPr anchor="ctr">
                        <a:solidFill>
                          <a:schemeClr val="accent3">
                            <a:lumMod val="20000"/>
                            <a:lumOff val="80000"/>
                          </a:schemeClr>
                        </a:solidFill>
                      </a:tcPr>
                    </a:tc>
                    <a:tc>
                      <a:txBody>
                        <a:bodyPr/>
                        <a:lstStyle/>
                        <a:p>
                          <a:pPr algn="ctr"/>
                          <a:r>
                            <a:rPr lang="en-US">
                              <a:solidFill>
                                <a:schemeClr val="bg1"/>
                              </a:solidFill>
                            </a:rPr>
                            <a:t>4</a:t>
                          </a:r>
                        </a:p>
                      </a:txBody>
                      <a:tcPr anchor="ctr">
                        <a:solidFill>
                          <a:schemeClr val="accent3">
                            <a:lumMod val="20000"/>
                            <a:lumOff val="80000"/>
                          </a:schemeClr>
                        </a:solidFill>
                      </a:tcPr>
                    </a:tc>
                    <a:extLst>
                      <a:ext uri="{0D108BD9-81ED-4DB2-BD59-A6C34878D82A}">
                        <a16:rowId xmlns:a16="http://schemas.microsoft.com/office/drawing/2014/main" val="3292912587"/>
                      </a:ext>
                    </a:extLst>
                  </a:tr>
                  <a:tr h="620077">
                    <a:tc gridSpan="3">
                      <a:txBody>
                        <a:bodyPr/>
                        <a:lstStyle/>
                        <a:p>
                          <a:pPr algn="r"/>
                          <a:r>
                            <a:rPr lang="en-US">
                              <a:solidFill>
                                <a:schemeClr val="bg1"/>
                              </a:solidFill>
                            </a:rPr>
                            <a:t>MSE =</a:t>
                          </a:r>
                        </a:p>
                      </a:txBody>
                      <a:tcPr anchor="ctr">
                        <a:noFill/>
                      </a:tcPr>
                    </a:tc>
                    <a:tc hMerge="1">
                      <a:txBody>
                        <a:bodyPr/>
                        <a:lstStyle/>
                        <a:p>
                          <a:pPr algn="ctr"/>
                          <a:endParaRPr lang="en-US">
                            <a:solidFill>
                              <a:schemeClr val="bg1"/>
                            </a:solidFill>
                          </a:endParaRPr>
                        </a:p>
                      </a:txBody>
                      <a:tcPr anchor="ctr"/>
                    </a:tc>
                    <a:tc hMerge="1">
                      <a:txBody>
                        <a:bodyPr/>
                        <a:lstStyle/>
                        <a:p>
                          <a:pPr algn="ctr"/>
                          <a:endParaRPr lang="en-US">
                            <a:solidFill>
                              <a:schemeClr val="bg1"/>
                            </a:solidFill>
                          </a:endParaRPr>
                        </a:p>
                      </a:txBody>
                      <a:tcPr anchor="ctr">
                        <a:solidFill>
                          <a:schemeClr val="accent3">
                            <a:lumMod val="20000"/>
                            <a:lumOff val="80000"/>
                          </a:schemeClr>
                        </a:solidFill>
                      </a:tcPr>
                    </a:tc>
                    <a:tc>
                      <a:txBody>
                        <a:bodyPr/>
                        <a:lstStyle/>
                        <a:p>
                          <a:pPr algn="ctr"/>
                          <a:r>
                            <a:rPr lang="en-US">
                              <a:solidFill>
                                <a:schemeClr val="tx1"/>
                              </a:solidFill>
                            </a:rPr>
                            <a:t>2.5</a:t>
                          </a:r>
                        </a:p>
                      </a:txBody>
                      <a:tcPr anchor="ctr">
                        <a:solidFill>
                          <a:srgbClr val="7030A0"/>
                        </a:solidFill>
                      </a:tcPr>
                    </a:tc>
                    <a:extLst>
                      <a:ext uri="{0D108BD9-81ED-4DB2-BD59-A6C34878D82A}">
                        <a16:rowId xmlns:a16="http://schemas.microsoft.com/office/drawing/2014/main" val="2004781373"/>
                      </a:ext>
                    </a:extLst>
                  </a:tr>
                  <a:tr h="620077">
                    <a:tc gridSpan="3">
                      <a:txBody>
                        <a:bodyPr/>
                        <a:lstStyle/>
                        <a:p>
                          <a:pPr algn="r"/>
                          <a:r>
                            <a:rPr lang="en-US">
                              <a:solidFill>
                                <a:schemeClr val="bg1"/>
                              </a:solidFill>
                            </a:rPr>
                            <a:t>RMSE = </a:t>
                          </a:r>
                        </a:p>
                      </a:txBody>
                      <a:tcPr anchor="ctr">
                        <a:noFill/>
                      </a:tcPr>
                    </a:tc>
                    <a:tc hMerge="1">
                      <a:txBody>
                        <a:bodyPr/>
                        <a:lstStyle/>
                        <a:p>
                          <a:endParaRPr lang="en-US"/>
                        </a:p>
                      </a:txBody>
                      <a:tcPr/>
                    </a:tc>
                    <a:tc hMerge="1">
                      <a:txBody>
                        <a:bodyPr/>
                        <a:lstStyle/>
                        <a:p>
                          <a:endParaRPr lang="en-US"/>
                        </a:p>
                      </a:txBody>
                      <a:tcPr/>
                    </a:tc>
                    <a:tc>
                      <a:txBody>
                        <a:bodyPr/>
                        <a:lstStyle/>
                        <a:p>
                          <a:pPr algn="ctr"/>
                          <a:r>
                            <a:rPr lang="en-US">
                              <a:solidFill>
                                <a:schemeClr val="tx1"/>
                              </a:solidFill>
                            </a:rPr>
                            <a:t>1.6</a:t>
                          </a:r>
                        </a:p>
                      </a:txBody>
                      <a:tcPr anchor="ctr">
                        <a:solidFill>
                          <a:srgbClr val="7030A0"/>
                        </a:solidFill>
                      </a:tcPr>
                    </a:tc>
                    <a:extLst>
                      <a:ext uri="{0D108BD9-81ED-4DB2-BD59-A6C34878D82A}">
                        <a16:rowId xmlns:a16="http://schemas.microsoft.com/office/drawing/2014/main" val="2222526498"/>
                      </a:ext>
                    </a:extLst>
                  </a:tr>
                </a:tbl>
              </a:graphicData>
            </a:graphic>
          </p:graphicFrame>
        </mc:Fallback>
      </mc:AlternateContent>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3844029" y="2243854"/>
          <a:ext cx="3002750" cy="3109746"/>
        </p:xfrm>
        <a:graphic>
          <a:graphicData uri="http://schemas.openxmlformats.org/drawingml/2006/chart">
            <c:chart xmlns:c="http://schemas.openxmlformats.org/drawingml/2006/chart" xmlns:r="http://schemas.openxmlformats.org/officeDocument/2006/relationships" r:id="rId5"/>
          </a:graphicData>
        </a:graphic>
      </p:graphicFrame>
      <p:cxnSp>
        <p:nvCxnSpPr>
          <p:cNvPr id="16" name="Straight Connector 15">
            <a:extLst>
              <a:ext uri="{FF2B5EF4-FFF2-40B4-BE49-F238E27FC236}">
                <a16:creationId xmlns:a16="http://schemas.microsoft.com/office/drawing/2014/main" id="{2E3822B2-C7E0-4B1E-8553-C942ED98B5EC}"/>
              </a:ext>
            </a:extLst>
          </p:cNvPr>
          <p:cNvCxnSpPr>
            <a:cxnSpLocks/>
          </p:cNvCxnSpPr>
          <p:nvPr/>
        </p:nvCxnSpPr>
        <p:spPr>
          <a:xfrm>
            <a:off x="5124450" y="3121820"/>
            <a:ext cx="0" cy="300037"/>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A8A31466-038B-4899-A986-10F4CDB2C25B}"/>
              </a:ext>
            </a:extLst>
          </p:cNvPr>
          <p:cNvCxnSpPr>
            <a:cxnSpLocks/>
          </p:cNvCxnSpPr>
          <p:nvPr/>
        </p:nvCxnSpPr>
        <p:spPr>
          <a:xfrm>
            <a:off x="5636419" y="2852738"/>
            <a:ext cx="0" cy="569119"/>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2457D339-E260-41C1-947D-BD6BE3AC90FB}"/>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7077076" y="2234903"/>
            <a:ext cx="3652104" cy="3088237"/>
          </a:xfrm>
          <a:prstGeom prst="rect">
            <a:avLst/>
          </a:prstGeom>
        </p:spPr>
      </p:pic>
      <p:cxnSp>
        <p:nvCxnSpPr>
          <p:cNvPr id="3" name="Straight Connector 2">
            <a:extLst>
              <a:ext uri="{FF2B5EF4-FFF2-40B4-BE49-F238E27FC236}">
                <a16:creationId xmlns:a16="http://schemas.microsoft.com/office/drawing/2014/main" id="{77565584-2097-45F7-922F-FD2DACA9F9C6}"/>
              </a:ext>
            </a:extLst>
          </p:cNvPr>
          <p:cNvCxnSpPr>
            <a:cxnSpLocks/>
          </p:cNvCxnSpPr>
          <p:nvPr/>
        </p:nvCxnSpPr>
        <p:spPr>
          <a:xfrm>
            <a:off x="4620127" y="2754319"/>
            <a:ext cx="2004511" cy="1233144"/>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13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2" name="TextBox 11">
            <a:extLst>
              <a:ext uri="{FF2B5EF4-FFF2-40B4-BE49-F238E27FC236}">
                <a16:creationId xmlns:a16="http://schemas.microsoft.com/office/drawing/2014/main" id="{03EE08B3-390E-4845-BE98-594E12D507AD}"/>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400">
                <a:solidFill>
                  <a:schemeClr val="bg1"/>
                </a:solidFill>
              </a:rPr>
              <a:t>16</a:t>
            </a: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endParaRPr lang="en-US" sz="1400">
              <a:solidFill>
                <a:schemeClr val="bg1"/>
              </a:solidFill>
            </a:endParaRPr>
          </a:p>
          <a:p>
            <a:pPr>
              <a:lnSpc>
                <a:spcPct val="90000"/>
              </a:lnSpc>
            </a:pPr>
            <a:r>
              <a:rPr lang="en-US" sz="1400">
                <a:solidFill>
                  <a:schemeClr val="bg1"/>
                </a:solidFill>
              </a:rPr>
              <a:t>0</a:t>
            </a:r>
          </a:p>
        </p:txBody>
      </p:sp>
      <p:sp>
        <p:nvSpPr>
          <p:cNvPr id="3" name="TextBox 2">
            <a:extLst>
              <a:ext uri="{FF2B5EF4-FFF2-40B4-BE49-F238E27FC236}">
                <a16:creationId xmlns:a16="http://schemas.microsoft.com/office/drawing/2014/main" id="{CAAB5BDB-77AB-43AD-BD9D-A9CA5FD9212D}"/>
              </a:ext>
            </a:extLst>
          </p:cNvPr>
          <p:cNvSpPr txBox="1"/>
          <p:nvPr/>
        </p:nvSpPr>
        <p:spPr>
          <a:xfrm>
            <a:off x="4107058" y="2390711"/>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91440" tIns="45720" rIns="91440" bIns="45720" rtlCol="0" anchor="ctr">
            <a:spAutoFit/>
          </a:bodyPr>
          <a:lstStyle/>
          <a:p>
            <a:pPr>
              <a:lnSpc>
                <a:spcPct val="90000"/>
              </a:lnSpc>
            </a:pPr>
            <a:r>
              <a:rPr lang="en-US" sz="1400">
                <a:solidFill>
                  <a:schemeClr val="bg1"/>
                </a:solidFill>
              </a:rPr>
              <a:t>MSE</a:t>
            </a:r>
            <a:endParaRPr lang="en-US">
              <a:solidFill>
                <a:schemeClr val="bg1"/>
              </a:solidFill>
            </a:endParaRPr>
          </a:p>
        </p:txBody>
      </p:sp>
      <p:sp>
        <p:nvSpPr>
          <p:cNvPr id="4" name="TextBox 3">
            <a:extLst>
              <a:ext uri="{FF2B5EF4-FFF2-40B4-BE49-F238E27FC236}">
                <a16:creationId xmlns:a16="http://schemas.microsoft.com/office/drawing/2014/main" id="{4FC736EE-E09E-4639-82F4-6A2FF718D338}"/>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
        <p:nvSpPr>
          <p:cNvPr id="10" name="Title 1">
            <a:extLst>
              <a:ext uri="{FF2B5EF4-FFF2-40B4-BE49-F238E27FC236}">
                <a16:creationId xmlns:a16="http://schemas.microsoft.com/office/drawing/2014/main" id="{13008347-A10E-4E2A-9BA6-D177EC7CD5A2}"/>
              </a:ext>
            </a:extLst>
          </p:cNvPr>
          <p:cNvSpPr>
            <a:spLocks noGrp="1"/>
          </p:cNvSpPr>
          <p:nvPr>
            <p:ph type="title"/>
          </p:nvPr>
        </p:nvSpPr>
        <p:spPr>
          <a:xfrm>
            <a:off x="498348" y="521208"/>
            <a:ext cx="9976104" cy="590931"/>
          </a:xfrm>
        </p:spPr>
        <p:txBody>
          <a:bodyPr/>
          <a:lstStyle/>
          <a:p>
            <a:r>
              <a:rPr lang="en-US" dirty="0" err="1"/>
              <a:t>損失曲線</a:t>
            </a:r>
            <a:endParaRPr lang="en-US" dirty="0"/>
          </a:p>
        </p:txBody>
      </p:sp>
    </p:spTree>
    <p:extLst>
      <p:ext uri="{BB962C8B-B14F-4D97-AF65-F5344CB8AC3E}">
        <p14:creationId xmlns:p14="http://schemas.microsoft.com/office/powerpoint/2010/main" val="327868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327412" y="2526265"/>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現在</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目標</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055313"/>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C130A94-07ED-41F1-AFBF-6117FA2054AF}"/>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5048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t="-1754" r="-6522" b="-10526"/>
                </a:stretch>
              </a:blipFill>
              <a:ln w="12700">
                <a:solidFill>
                  <a:schemeClr val="tx1"/>
                </a:solidFill>
              </a:ln>
            </p:spPr>
            <p:txBody>
              <a:bodyPr/>
              <a:lstStyle/>
              <a:p>
                <a:r>
                  <a:rPr lang="en-US">
                    <a:noFill/>
                  </a:rPr>
                  <a:t> </a:t>
                </a:r>
              </a:p>
            </p:txBody>
          </p:sp>
        </mc:Fallback>
      </mc:AlternateContent>
      <p:sp>
        <p:nvSpPr>
          <p:cNvPr id="28" name="TextBox 27">
            <a:extLst>
              <a:ext uri="{FF2B5EF4-FFF2-40B4-BE49-F238E27FC236}">
                <a16:creationId xmlns:a16="http://schemas.microsoft.com/office/drawing/2014/main" id="{5C7BF8CE-3379-4EBD-8779-73940B7DC3E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
        <p:nvSpPr>
          <p:cNvPr id="21" name="Title 1">
            <a:extLst>
              <a:ext uri="{FF2B5EF4-FFF2-40B4-BE49-F238E27FC236}">
                <a16:creationId xmlns:a16="http://schemas.microsoft.com/office/drawing/2014/main" id="{8AFFAB20-05F6-41CD-8BA2-2F040A6AE73E}"/>
              </a:ext>
            </a:extLst>
          </p:cNvPr>
          <p:cNvSpPr>
            <a:spLocks noGrp="1"/>
          </p:cNvSpPr>
          <p:nvPr>
            <p:ph type="title"/>
          </p:nvPr>
        </p:nvSpPr>
        <p:spPr>
          <a:xfrm>
            <a:off x="498348" y="521208"/>
            <a:ext cx="9976104" cy="590931"/>
          </a:xfrm>
        </p:spPr>
        <p:txBody>
          <a:bodyPr/>
          <a:lstStyle/>
          <a:p>
            <a:r>
              <a:rPr lang="en-US" dirty="0" err="1"/>
              <a:t>損失曲線</a:t>
            </a:r>
            <a:endParaRPr lang="en-US" dirty="0"/>
          </a:p>
        </p:txBody>
      </p:sp>
    </p:spTree>
    <p:extLst>
      <p:ext uri="{BB962C8B-B14F-4D97-AF65-F5344CB8AC3E}">
        <p14:creationId xmlns:p14="http://schemas.microsoft.com/office/powerpoint/2010/main" val="31384546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err="1"/>
              <a:t>損失曲線</a:t>
            </a:r>
            <a:endParaRPr lang="en-US" dirty="0"/>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314938" y="2528646"/>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過去</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目標</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24038" cy="1088766"/>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771325"/>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115563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1155637" cy="332399"/>
              </a:xfrm>
              <a:prstGeom prst="rect">
                <a:avLst/>
              </a:prstGeom>
              <a:blipFill>
                <a:blip r:embed="rId5"/>
                <a:stretch>
                  <a:fillRect l="-2094" r="-4188"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0" name="TextBox 9">
            <a:extLst>
              <a:ext uri="{FF2B5EF4-FFF2-40B4-BE49-F238E27FC236}">
                <a16:creationId xmlns:a16="http://schemas.microsoft.com/office/drawing/2014/main" id="{6FC55B4F-063D-4675-B60C-3BE3DB7D40B9}"/>
              </a:ext>
            </a:extLst>
          </p:cNvPr>
          <p:cNvSpPr txBox="1"/>
          <p:nvPr/>
        </p:nvSpPr>
        <p:spPr>
          <a:xfrm>
            <a:off x="6327412" y="2859639"/>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現在</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9FBE14FB-9E4F-466A-94D6-713D85A148DE}"/>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Tree>
    <p:extLst>
      <p:ext uri="{BB962C8B-B14F-4D97-AF65-F5344CB8AC3E}">
        <p14:creationId xmlns:p14="http://schemas.microsoft.com/office/powerpoint/2010/main" val="34625882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89562" y="3702603"/>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目標</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graphicFrame>
        <p:nvGraphicFramePr>
          <p:cNvPr id="12" name="Chart 11">
            <a:extLst>
              <a:ext uri="{FF2B5EF4-FFF2-40B4-BE49-F238E27FC236}">
                <a16:creationId xmlns:a16="http://schemas.microsoft.com/office/drawing/2014/main" id="{0DFB2FDF-C191-44CB-92C7-93A8128A1119}"/>
              </a:ext>
            </a:extLst>
          </p:cNvPr>
          <p:cNvGraphicFramePr/>
          <p:nvPr/>
        </p:nvGraphicFramePr>
        <p:xfrm>
          <a:off x="1897867" y="1579063"/>
          <a:ext cx="2838443" cy="2723985"/>
        </p:xfrm>
        <a:graphic>
          <a:graphicData uri="http://schemas.openxmlformats.org/drawingml/2006/chart">
            <c:chart xmlns:c="http://schemas.openxmlformats.org/drawingml/2006/chart" xmlns:r="http://schemas.openxmlformats.org/officeDocument/2006/relationships" r:id="rId4"/>
          </a:graphicData>
        </a:graphic>
      </p:graphicFrame>
      <p:cxnSp>
        <p:nvCxnSpPr>
          <p:cNvPr id="13" name="Straight Connector 12">
            <a:extLst>
              <a:ext uri="{FF2B5EF4-FFF2-40B4-BE49-F238E27FC236}">
                <a16:creationId xmlns:a16="http://schemas.microsoft.com/office/drawing/2014/main" id="{B6083A46-D363-482D-A31E-32F32E6C23F8}"/>
              </a:ext>
            </a:extLst>
          </p:cNvPr>
          <p:cNvCxnSpPr>
            <a:cxnSpLocks/>
          </p:cNvCxnSpPr>
          <p:nvPr/>
        </p:nvCxnSpPr>
        <p:spPr>
          <a:xfrm>
            <a:off x="2682988" y="2331546"/>
            <a:ext cx="1889012"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CA2021F1-CAE7-4DBD-98F0-D2BC7C770C70}"/>
              </a:ext>
            </a:extLst>
          </p:cNvPr>
          <p:cNvCxnSpPr>
            <a:cxnSpLocks/>
          </p:cNvCxnSpPr>
          <p:nvPr/>
        </p:nvCxnSpPr>
        <p:spPr>
          <a:xfrm>
            <a:off x="3609294" y="2104604"/>
            <a:ext cx="0" cy="226942"/>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sp>
        <p:nvSpPr>
          <p:cNvPr id="22" name="Rectangle 21">
            <a:extLst>
              <a:ext uri="{FF2B5EF4-FFF2-40B4-BE49-F238E27FC236}">
                <a16:creationId xmlns:a16="http://schemas.microsoft.com/office/drawing/2014/main" id="{7FF41ED7-9ADC-4AB9-9B3F-A2577E00E195}"/>
              </a:ext>
            </a:extLst>
          </p:cNvPr>
          <p:cNvSpPr/>
          <p:nvPr/>
        </p:nvSpPr>
        <p:spPr>
          <a:xfrm>
            <a:off x="788866" y="3890963"/>
            <a:ext cx="1407886" cy="1224706"/>
          </a:xfrm>
          <a:prstGeom prst="rect">
            <a:avLst/>
          </a:prstGeom>
          <a:solidFill>
            <a:schemeClr val="tx1"/>
          </a:solidFill>
          <a:ln w="12700">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370B6C0-DF09-4FEB-BFDF-31FC8C0AC3F5}"/>
                  </a:ext>
                </a:extLst>
              </p:cNvPr>
              <p:cNvSpPr txBox="1"/>
              <p:nvPr/>
            </p:nvSpPr>
            <p:spPr>
              <a:xfrm>
                <a:off x="888072" y="4107333"/>
                <a:ext cx="926407"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=0</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4" name="TextBox 23">
                <a:extLst>
                  <a:ext uri="{FF2B5EF4-FFF2-40B4-BE49-F238E27FC236}">
                    <a16:creationId xmlns:a16="http://schemas.microsoft.com/office/drawing/2014/main" id="{2370B6C0-DF09-4FEB-BFDF-31FC8C0AC3F5}"/>
                  </a:ext>
                </a:extLst>
              </p:cNvPr>
              <p:cNvSpPr txBox="1">
                <a:spLocks noRot="1" noChangeAspect="1" noMove="1" noResize="1" noEditPoints="1" noAdjustHandles="1" noChangeArrowheads="1" noChangeShapeType="1" noTextEdit="1"/>
              </p:cNvSpPr>
              <p:nvPr/>
            </p:nvSpPr>
            <p:spPr>
              <a:xfrm>
                <a:off x="888072" y="4107333"/>
                <a:ext cx="926407" cy="332399"/>
              </a:xfrm>
              <a:prstGeom prst="rect">
                <a:avLst/>
              </a:prstGeom>
              <a:blipFill>
                <a:blip r:embed="rId5"/>
                <a:stretch>
                  <a:fillRect l="-2597" r="-5195" b="-10714"/>
                </a:stretch>
              </a:blipFill>
              <a:ln w="12700">
                <a:solidFill>
                  <a:schemeClr val="tx1"/>
                </a:solid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9222E8F-EE99-4B98-A619-7201287DD31F}"/>
                  </a:ext>
                </a:extLst>
              </p:cNvPr>
              <p:cNvSpPr txBox="1"/>
              <p:nvPr/>
            </p:nvSpPr>
            <p:spPr>
              <a:xfrm>
                <a:off x="888072" y="4579047"/>
                <a:ext cx="831381" cy="332399"/>
              </a:xfrm>
              <a:prstGeom prst="rect">
                <a:avLst/>
              </a:prstGeom>
              <a:solidFill>
                <a:schemeClr val="tx1"/>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=4</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26" name="TextBox 25">
                <a:extLst>
                  <a:ext uri="{FF2B5EF4-FFF2-40B4-BE49-F238E27FC236}">
                    <a16:creationId xmlns:a16="http://schemas.microsoft.com/office/drawing/2014/main" id="{49222E8F-EE99-4B98-A619-7201287DD31F}"/>
                  </a:ext>
                </a:extLst>
              </p:cNvPr>
              <p:cNvSpPr txBox="1">
                <a:spLocks noRot="1" noChangeAspect="1" noMove="1" noResize="1" noEditPoints="1" noAdjustHandles="1" noChangeArrowheads="1" noChangeShapeType="1" noTextEdit="1"/>
              </p:cNvSpPr>
              <p:nvPr/>
            </p:nvSpPr>
            <p:spPr>
              <a:xfrm>
                <a:off x="888072" y="4579047"/>
                <a:ext cx="831381" cy="332399"/>
              </a:xfrm>
              <a:prstGeom prst="rect">
                <a:avLst/>
              </a:prstGeom>
              <a:blipFill>
                <a:blip r:embed="rId6"/>
                <a:stretch>
                  <a:fillRect l="-6522" r="-5797" b="-8772"/>
                </a:stretch>
              </a:blipFill>
              <a:ln w="12700">
                <a:solidFill>
                  <a:schemeClr val="tx1"/>
                </a:solidFill>
              </a:ln>
            </p:spPr>
            <p:txBody>
              <a:bodyPr/>
              <a:lstStyle/>
              <a:p>
                <a:r>
                  <a:rPr lang="en-US">
                    <a:noFill/>
                  </a:rPr>
                  <a:t> </a:t>
                </a:r>
              </a:p>
            </p:txBody>
          </p:sp>
        </mc:Fallback>
      </mc:AlternateContent>
      <p:sp>
        <p:nvSpPr>
          <p:cNvPr id="9" name="Oval 8">
            <a:extLst>
              <a:ext uri="{FF2B5EF4-FFF2-40B4-BE49-F238E27FC236}">
                <a16:creationId xmlns:a16="http://schemas.microsoft.com/office/drawing/2014/main" id="{CD25F985-10F8-4E1F-BEED-F3C094A6D516}"/>
              </a:ext>
            </a:extLst>
          </p:cNvPr>
          <p:cNvSpPr/>
          <p:nvPr/>
        </p:nvSpPr>
        <p:spPr>
          <a:xfrm>
            <a:off x="6110288" y="2957512"/>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cxnSp>
        <p:nvCxnSpPr>
          <p:cNvPr id="21" name="Straight Arrow Connector 20">
            <a:extLst>
              <a:ext uri="{FF2B5EF4-FFF2-40B4-BE49-F238E27FC236}">
                <a16:creationId xmlns:a16="http://schemas.microsoft.com/office/drawing/2014/main" id="{3A909D0D-A9B7-4EA0-B539-771137074613}"/>
              </a:ext>
            </a:extLst>
          </p:cNvPr>
          <p:cNvCxnSpPr>
            <a:cxnSpLocks/>
          </p:cNvCxnSpPr>
          <p:nvPr/>
        </p:nvCxnSpPr>
        <p:spPr>
          <a:xfrm>
            <a:off x="6157909" y="2669382"/>
            <a:ext cx="0" cy="33337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AA42046E-D21F-4ED3-93D2-F58B7B834C14}"/>
              </a:ext>
            </a:extLst>
          </p:cNvPr>
          <p:cNvCxnSpPr>
            <a:cxnSpLocks/>
          </p:cNvCxnSpPr>
          <p:nvPr/>
        </p:nvCxnSpPr>
        <p:spPr>
          <a:xfrm>
            <a:off x="3135426" y="2340348"/>
            <a:ext cx="0" cy="197643"/>
          </a:xfrm>
          <a:prstGeom prst="line">
            <a:avLst/>
          </a:prstGeom>
          <a:ln w="38100">
            <a:solidFill>
              <a:schemeClr val="bg1"/>
            </a:solidFill>
            <a:prstDash val="sysDot"/>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50675628-964D-4043-BF3D-E2A17203381A}"/>
              </a:ext>
            </a:extLst>
          </p:cNvPr>
          <p:cNvCxnSpPr>
            <a:cxnSpLocks/>
          </p:cNvCxnSpPr>
          <p:nvPr/>
        </p:nvCxnSpPr>
        <p:spPr>
          <a:xfrm flipV="1">
            <a:off x="6155531" y="3002755"/>
            <a:ext cx="707232" cy="714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605A83F-D48A-4601-9467-63065927626B}"/>
              </a:ext>
            </a:extLst>
          </p:cNvPr>
          <p:cNvSpPr txBox="1"/>
          <p:nvPr/>
        </p:nvSpPr>
        <p:spPr>
          <a:xfrm>
            <a:off x="6989401" y="2866782"/>
            <a:ext cx="543739"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zh-TW" altLang="en-US" sz="1400" b="0" i="0" u="none" strike="noStrike" kern="1200" cap="none" spc="0" normalizeH="0" baseline="0" noProof="0" dirty="0">
                <a:ln>
                  <a:noFill/>
                </a:ln>
                <a:solidFill>
                  <a:srgbClr val="FFFFFF"/>
                </a:solidFill>
                <a:effectLst/>
                <a:uLnTx/>
                <a:uFillTx/>
                <a:latin typeface="Trebuchet MS"/>
                <a:ea typeface="+mn-ea"/>
                <a:cs typeface="+mn-cs"/>
              </a:rPr>
              <a:t>現在</a:t>
            </a:r>
            <a:endParaRPr kumimoji="0" lang="en-US" sz="1400" b="0" i="0" u="none" strike="noStrike" kern="1200" cap="none" spc="0" normalizeH="0" baseline="0" noProof="0" dirty="0">
              <a:ln>
                <a:noFill/>
              </a:ln>
              <a:solidFill>
                <a:srgbClr val="FFFFFF"/>
              </a:solidFill>
              <a:effectLst/>
              <a:uLnTx/>
              <a:uFillTx/>
              <a:latin typeface="Trebuchet MS"/>
              <a:ea typeface="+mn-ea"/>
              <a:cs typeface="+mn-cs"/>
            </a:endParaRPr>
          </a:p>
        </p:txBody>
      </p:sp>
      <p:sp>
        <p:nvSpPr>
          <p:cNvPr id="30" name="TextBox 29">
            <a:extLst>
              <a:ext uri="{FF2B5EF4-FFF2-40B4-BE49-F238E27FC236}">
                <a16:creationId xmlns:a16="http://schemas.microsoft.com/office/drawing/2014/main" id="{90F6BB17-0D77-4494-9170-738E8183B60D}"/>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MSE</a:t>
            </a:r>
            <a:endParaRPr lang="en-US">
              <a:solidFill>
                <a:schemeClr val="bg1"/>
              </a:solidFill>
            </a:endParaRPr>
          </a:p>
        </p:txBody>
      </p:sp>
      <p:sp>
        <p:nvSpPr>
          <p:cNvPr id="25" name="Title 1">
            <a:extLst>
              <a:ext uri="{FF2B5EF4-FFF2-40B4-BE49-F238E27FC236}">
                <a16:creationId xmlns:a16="http://schemas.microsoft.com/office/drawing/2014/main" id="{4BF6B3E1-4838-4E87-880F-BCE1F10B22BD}"/>
              </a:ext>
            </a:extLst>
          </p:cNvPr>
          <p:cNvSpPr>
            <a:spLocks noGrp="1"/>
          </p:cNvSpPr>
          <p:nvPr>
            <p:ph type="title"/>
          </p:nvPr>
        </p:nvSpPr>
        <p:spPr>
          <a:xfrm>
            <a:off x="498348" y="521208"/>
            <a:ext cx="9976104" cy="590931"/>
          </a:xfrm>
        </p:spPr>
        <p:txBody>
          <a:bodyPr/>
          <a:lstStyle/>
          <a:p>
            <a:r>
              <a:rPr lang="en-US" dirty="0" err="1"/>
              <a:t>損失曲線</a:t>
            </a:r>
            <a:endParaRPr lang="en-US" dirty="0"/>
          </a:p>
        </p:txBody>
      </p:sp>
    </p:spTree>
    <p:extLst>
      <p:ext uri="{BB962C8B-B14F-4D97-AF65-F5344CB8AC3E}">
        <p14:creationId xmlns:p14="http://schemas.microsoft.com/office/powerpoint/2010/main" val="1349138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err="1"/>
              <a:t>損失曲線</a:t>
            </a:r>
            <a:endParaRPr lang="en-US" dirty="0"/>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pic>
        <p:nvPicPr>
          <p:cNvPr id="17" name="Picture 16">
            <a:extLst>
              <a:ext uri="{FF2B5EF4-FFF2-40B4-BE49-F238E27FC236}">
                <a16:creationId xmlns:a16="http://schemas.microsoft.com/office/drawing/2014/main" id="{8A6FF26C-8A89-41E0-BCC5-7A2961D85F4E}"/>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9" name="Oval 18">
            <a:extLst>
              <a:ext uri="{FF2B5EF4-FFF2-40B4-BE49-F238E27FC236}">
                <a16:creationId xmlns:a16="http://schemas.microsoft.com/office/drawing/2014/main" id="{7F7C6618-70E9-4271-B077-98C180B421B5}"/>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1" name="Oval 20">
            <a:extLst>
              <a:ext uri="{FF2B5EF4-FFF2-40B4-BE49-F238E27FC236}">
                <a16:creationId xmlns:a16="http://schemas.microsoft.com/office/drawing/2014/main" id="{1673F6BA-9B83-4A19-9CAB-1A6CA90B47EC}"/>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TextBox 21">
            <a:extLst>
              <a:ext uri="{FF2B5EF4-FFF2-40B4-BE49-F238E27FC236}">
                <a16:creationId xmlns:a16="http://schemas.microsoft.com/office/drawing/2014/main" id="{C34B7F56-B4BC-4E65-B164-B6CBB66B67B5}"/>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24" name="TextBox 23">
            <a:extLst>
              <a:ext uri="{FF2B5EF4-FFF2-40B4-BE49-F238E27FC236}">
                <a16:creationId xmlns:a16="http://schemas.microsoft.com/office/drawing/2014/main" id="{0F206039-F45A-4ECC-9FEB-1862F8D6A2BB}"/>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5" name="Straight Arrow Connector 24">
            <a:extLst>
              <a:ext uri="{FF2B5EF4-FFF2-40B4-BE49-F238E27FC236}">
                <a16:creationId xmlns:a16="http://schemas.microsoft.com/office/drawing/2014/main" id="{ED1FCDFB-E75A-46C1-9B0F-39BB72461DE9}"/>
              </a:ext>
            </a:extLst>
          </p:cNvPr>
          <p:cNvCxnSpPr>
            <a:cxnSpLocks/>
            <a:stCxn id="19"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5" name="Diagram 4">
                <a:extLst>
                  <a:ext uri="{FF2B5EF4-FFF2-40B4-BE49-F238E27FC236}">
                    <a16:creationId xmlns:a16="http://schemas.microsoft.com/office/drawing/2014/main" id="{6F35FB61-04E4-4CF1-BE98-21C255AA50C9}"/>
                  </a:ext>
                </a:extLst>
              </p:cNvPr>
              <p:cNvGraphicFramePr/>
              <p:nvPr>
                <p:extLst>
                  <p:ext uri="{D42A27DB-BD31-4B8C-83A1-F6EECF244321}">
                    <p14:modId xmlns:p14="http://schemas.microsoft.com/office/powerpoint/2010/main" val="883348073"/>
                  </p:ext>
                </p:extLst>
              </p:nvPr>
            </p:nvGraphicFramePr>
            <p:xfrm>
              <a:off x="774469" y="1561027"/>
              <a:ext cx="3808632" cy="3431145"/>
            </p:xfrm>
            <a:graphic>
              <a:graphicData uri="http://schemas.openxmlformats.org/drawingml/2006/diagram">
                <dgm:relIds xmlns:dgm="http://schemas.openxmlformats.org/drawingml/2006/diagram" r:cs="rId12" r:dm="rId9" r:lo="rId10" r:qs="rId11"/>
              </a:graphicData>
            </a:graphic>
          </p:graphicFrame>
        </mc:Fallback>
      </mc:AlternateContent>
      <p:sp>
        <p:nvSpPr>
          <p:cNvPr id="8" name="TextBox 7">
            <a:extLst>
              <a:ext uri="{FF2B5EF4-FFF2-40B4-BE49-F238E27FC236}">
                <a16:creationId xmlns:a16="http://schemas.microsoft.com/office/drawing/2014/main" id="{B1C2A822-4280-4C3E-A76F-02ADC3FF5FD6}"/>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均方誤差</a:t>
            </a:r>
            <a:endParaRPr lang="en-US">
              <a:solidFill>
                <a:schemeClr val="bg1"/>
              </a:solidFill>
            </a:endParaRPr>
          </a:p>
        </p:txBody>
      </p:sp>
    </p:spTree>
    <p:extLst>
      <p:ext uri="{BB962C8B-B14F-4D97-AF65-F5344CB8AC3E}">
        <p14:creationId xmlns:p14="http://schemas.microsoft.com/office/powerpoint/2010/main" val="19092014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0BAB692B-DCDA-4C95-BDA7-76A631DFC886}"/>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1F8F4A8-5521-4049-8D0D-649C7596CB0A}"/>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8706CF30-9054-4F4F-A584-E98C9CF9020C}"/>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4400055D-F8FC-4F55-B21A-01C4B46D13A5}"/>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66F00412-2A14-4F0B-A0FE-06ED996103C6}"/>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F55C58C-CFDD-43C9-9977-4CD0307700F2}"/>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mc:Choice>
        <mc:Fallback xmlns="">
          <p:graphicFrame>
            <p:nvGraphicFramePr>
              <p:cNvPr id="22" name="Diagram 21">
                <a:extLst>
                  <a:ext uri="{FF2B5EF4-FFF2-40B4-BE49-F238E27FC236}">
                    <a16:creationId xmlns:a16="http://schemas.microsoft.com/office/drawing/2014/main" id="{1DE08071-47C4-44A3-B601-8CEEF45D6669}"/>
                  </a:ext>
                </a:extLst>
              </p:cNvPr>
              <p:cNvGraphicFramePr/>
              <p:nvPr>
                <p:extLst>
                  <p:ext uri="{D42A27DB-BD31-4B8C-83A1-F6EECF244321}">
                    <p14:modId xmlns:p14="http://schemas.microsoft.com/office/powerpoint/2010/main" val="2099574860"/>
                  </p:ext>
                </p:extLst>
              </p:nvPr>
            </p:nvGraphicFramePr>
            <p:xfrm>
              <a:off x="774469" y="1561027"/>
              <a:ext cx="3808632" cy="3431145"/>
            </p:xfrm>
            <a:graphic>
              <a:graphicData uri="http://schemas.openxmlformats.org/drawingml/2006/diagram">
                <dgm:relIds xmlns:dgm="http://schemas.openxmlformats.org/drawingml/2006/diagram" r:cs="rId12" r:dm="rId9" r:lo="rId10" r:qs="rId11"/>
              </a:graphicData>
            </a:graphic>
          </p:graphicFrame>
        </mc:Fallback>
      </mc:AlternateContent>
      <p:sp>
        <p:nvSpPr>
          <p:cNvPr id="25" name="TextBox 24">
            <a:extLst>
              <a:ext uri="{FF2B5EF4-FFF2-40B4-BE49-F238E27FC236}">
                <a16:creationId xmlns:a16="http://schemas.microsoft.com/office/drawing/2014/main" id="{7500DC26-34D8-4437-B563-BF18F38A2975}"/>
              </a:ext>
            </a:extLst>
          </p:cNvPr>
          <p:cNvSpPr txBox="1"/>
          <p:nvPr/>
        </p:nvSpPr>
        <p:spPr>
          <a:xfrm>
            <a:off x="9716386" y="3133484"/>
            <a:ext cx="494046"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均方誤差</a:t>
            </a:r>
            <a:endParaRPr lang="en-US">
              <a:solidFill>
                <a:schemeClr val="bg1"/>
              </a:solidFill>
            </a:endParaRPr>
          </a:p>
        </p:txBody>
      </p:sp>
    </p:spTree>
    <p:extLst>
      <p:ext uri="{BB962C8B-B14F-4D97-AF65-F5344CB8AC3E}">
        <p14:creationId xmlns:p14="http://schemas.microsoft.com/office/powerpoint/2010/main" val="15373728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課程安排</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最佳化工具</a:t>
            </a:r>
          </a:p>
        </p:txBody>
      </p:sp>
      <p:sp>
        <p:nvSpPr>
          <p:cNvPr id="6" name="Rectangle 5">
            <a:extLst>
              <a:ext uri="{FF2B5EF4-FFF2-40B4-BE49-F238E27FC236}">
                <a16:creationId xmlns:a16="http://schemas.microsoft.com/office/drawing/2014/main" id="{E8B2D68D-D187-4654-8B25-E1AAE33B73D2}"/>
              </a:ext>
            </a:extLst>
          </p:cNvPr>
          <p:cNvSpPr/>
          <p:nvPr/>
        </p:nvSpPr>
        <p:spPr>
          <a:xfrm>
            <a:off x="944916" y="1912389"/>
            <a:ext cx="5295014" cy="3317358"/>
          </a:xfrm>
          <a:prstGeom prst="rect">
            <a:avLst/>
          </a:prstGeom>
          <a:solidFill>
            <a:schemeClr val="tx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1000">
              <a:solidFill>
                <a:schemeClr val="bg1"/>
              </a:solidFill>
            </a:endParaRPr>
          </a:p>
          <a:p>
            <a:pPr algn="ctr"/>
            <a:r>
              <a:rPr lang="en-US" sz="2400">
                <a:solidFill>
                  <a:schemeClr val="bg1"/>
                </a:solidFill>
              </a:rPr>
              <a:t>損失–動量最佳化工具</a:t>
            </a:r>
          </a:p>
        </p:txBody>
      </p:sp>
      <p:sp>
        <p:nvSpPr>
          <p:cNvPr id="12" name="Freeform: Shape 11">
            <a:extLst>
              <a:ext uri="{FF2B5EF4-FFF2-40B4-BE49-F238E27FC236}">
                <a16:creationId xmlns:a16="http://schemas.microsoft.com/office/drawing/2014/main" id="{86DBE0AE-893A-4BB2-AA83-1FEAECABCFBD}"/>
              </a:ext>
            </a:extLst>
          </p:cNvPr>
          <p:cNvSpPr/>
          <p:nvPr/>
        </p:nvSpPr>
        <p:spPr>
          <a:xfrm>
            <a:off x="1274526" y="2486547"/>
            <a:ext cx="4720856" cy="2232837"/>
          </a:xfrm>
          <a:custGeom>
            <a:avLst/>
            <a:gdLst>
              <a:gd name="connsiteX0" fmla="*/ 0 w 4720856"/>
              <a:gd name="connsiteY0" fmla="*/ 0 h 2232837"/>
              <a:gd name="connsiteX1" fmla="*/ 1329069 w 4720856"/>
              <a:gd name="connsiteY1" fmla="*/ 1605516 h 2232837"/>
              <a:gd name="connsiteX2" fmla="*/ 2860158 w 4720856"/>
              <a:gd name="connsiteY2" fmla="*/ 914400 h 2232837"/>
              <a:gd name="connsiteX3" fmla="*/ 3211032 w 4720856"/>
              <a:gd name="connsiteY3" fmla="*/ 1892595 h 2232837"/>
              <a:gd name="connsiteX4" fmla="*/ 3498111 w 4720856"/>
              <a:gd name="connsiteY4" fmla="*/ 1350335 h 2232837"/>
              <a:gd name="connsiteX5" fmla="*/ 4720856 w 4720856"/>
              <a:gd name="connsiteY5" fmla="*/ 2232837 h 22328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720856" h="2232837">
                <a:moveTo>
                  <a:pt x="0" y="0"/>
                </a:moveTo>
                <a:cubicBezTo>
                  <a:pt x="426188" y="726558"/>
                  <a:pt x="852376" y="1453116"/>
                  <a:pt x="1329069" y="1605516"/>
                </a:cubicBezTo>
                <a:cubicBezTo>
                  <a:pt x="1805762" y="1757916"/>
                  <a:pt x="2546497" y="866553"/>
                  <a:pt x="2860158" y="914400"/>
                </a:cubicBezTo>
                <a:cubicBezTo>
                  <a:pt x="3173819" y="962247"/>
                  <a:pt x="3104707" y="1819939"/>
                  <a:pt x="3211032" y="1892595"/>
                </a:cubicBezTo>
                <a:cubicBezTo>
                  <a:pt x="3317358" y="1965251"/>
                  <a:pt x="3246474" y="1293628"/>
                  <a:pt x="3498111" y="1350335"/>
                </a:cubicBezTo>
                <a:cubicBezTo>
                  <a:pt x="3749748" y="1407042"/>
                  <a:pt x="4235302" y="1819939"/>
                  <a:pt x="4720856" y="2232837"/>
                </a:cubicBez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1D576C94-88FB-4F96-B720-874C1FF77B8D}"/>
              </a:ext>
            </a:extLst>
          </p:cNvPr>
          <p:cNvCxnSpPr>
            <a:cxnSpLocks/>
          </p:cNvCxnSpPr>
          <p:nvPr/>
        </p:nvCxnSpPr>
        <p:spPr>
          <a:xfrm flipV="1">
            <a:off x="1125670" y="2231366"/>
            <a:ext cx="0" cy="2817628"/>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5B6F11B7-45F7-4C50-9811-4305AA116FFB}"/>
              </a:ext>
            </a:extLst>
          </p:cNvPr>
          <p:cNvCxnSpPr>
            <a:cxnSpLocks/>
          </p:cNvCxnSpPr>
          <p:nvPr/>
        </p:nvCxnSpPr>
        <p:spPr>
          <a:xfrm>
            <a:off x="1125670" y="5020641"/>
            <a:ext cx="4869712" cy="28353"/>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74F52EE1-B9FF-4947-AB33-7410AE0DC118}"/>
              </a:ext>
            </a:extLst>
          </p:cNvPr>
          <p:cNvSpPr/>
          <p:nvPr/>
        </p:nvSpPr>
        <p:spPr>
          <a:xfrm>
            <a:off x="4230377" y="2982290"/>
            <a:ext cx="202018" cy="225942"/>
          </a:xfrm>
          <a:prstGeom prst="ellipse">
            <a:avLst/>
          </a:prstGeom>
          <a:solidFill>
            <a:schemeClr val="tx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Connector 27">
            <a:extLst>
              <a:ext uri="{FF2B5EF4-FFF2-40B4-BE49-F238E27FC236}">
                <a16:creationId xmlns:a16="http://schemas.microsoft.com/office/drawing/2014/main" id="{EBBC6589-9603-4027-BDD0-F6F719C707FB}"/>
              </a:ext>
            </a:extLst>
          </p:cNvPr>
          <p:cNvCxnSpPr>
            <a:cxnSpLocks/>
          </p:cNvCxnSpPr>
          <p:nvPr/>
        </p:nvCxnSpPr>
        <p:spPr>
          <a:xfrm flipH="1">
            <a:off x="3443568" y="3228612"/>
            <a:ext cx="637954" cy="342456"/>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B6703EB4-8E97-47BF-8D50-79216DAC404B}"/>
              </a:ext>
            </a:extLst>
          </p:cNvPr>
          <p:cNvCxnSpPr/>
          <p:nvPr/>
        </p:nvCxnSpPr>
        <p:spPr>
          <a:xfrm flipH="1">
            <a:off x="3092693" y="3095261"/>
            <a:ext cx="893135" cy="304579"/>
          </a:xfrm>
          <a:prstGeom prst="line">
            <a:avLst/>
          </a:prstGeom>
          <a:ln>
            <a:solidFill>
              <a:schemeClr val="accent4"/>
            </a:solidFill>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EC4B6CCC-5FC7-48F4-AEA2-8622FA29511B}"/>
              </a:ext>
            </a:extLst>
          </p:cNvPr>
          <p:cNvSpPr txBox="1"/>
          <p:nvPr/>
        </p:nvSpPr>
        <p:spPr>
          <a:xfrm>
            <a:off x="6795586" y="1912389"/>
            <a:ext cx="3062177" cy="295657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285750" indent="-285750">
              <a:lnSpc>
                <a:spcPct val="150000"/>
              </a:lnSpc>
              <a:buFont typeface="Arial" panose="020B0604020202020204" pitchFamily="34" charset="0"/>
              <a:buChar char="•"/>
            </a:pPr>
            <a:r>
              <a:rPr lang="en-US" sz="3200" dirty="0">
                <a:solidFill>
                  <a:schemeClr val="bg1"/>
                </a:solidFill>
              </a:rPr>
              <a:t>Adam</a:t>
            </a:r>
          </a:p>
          <a:p>
            <a:pPr marL="285750" indent="-285750">
              <a:lnSpc>
                <a:spcPct val="150000"/>
              </a:lnSpc>
              <a:buFont typeface="Arial" panose="020B0604020202020204" pitchFamily="34" charset="0"/>
              <a:buChar char="•"/>
            </a:pPr>
            <a:r>
              <a:rPr lang="en-US" sz="3200" dirty="0" err="1">
                <a:solidFill>
                  <a:schemeClr val="bg1"/>
                </a:solidFill>
              </a:rPr>
              <a:t>Adagrad</a:t>
            </a:r>
            <a:endParaRPr lang="en-US" sz="3200" dirty="0">
              <a:solidFill>
                <a:schemeClr val="bg1"/>
              </a:solidFill>
            </a:endParaRPr>
          </a:p>
          <a:p>
            <a:pPr marL="285750" indent="-285750">
              <a:lnSpc>
                <a:spcPct val="150000"/>
              </a:lnSpc>
              <a:buFont typeface="Arial" panose="020B0604020202020204" pitchFamily="34" charset="0"/>
              <a:buChar char="•"/>
            </a:pPr>
            <a:r>
              <a:rPr lang="en-US" sz="3200" dirty="0">
                <a:solidFill>
                  <a:schemeClr val="bg1"/>
                </a:solidFill>
              </a:rPr>
              <a:t>RMSprop</a:t>
            </a:r>
          </a:p>
          <a:p>
            <a:pPr marL="285750" indent="-285750">
              <a:lnSpc>
                <a:spcPct val="150000"/>
              </a:lnSpc>
              <a:buFont typeface="Arial" panose="020B0604020202020204" pitchFamily="34" charset="0"/>
              <a:buChar char="•"/>
            </a:pPr>
            <a:r>
              <a:rPr lang="en-US" sz="3200" dirty="0">
                <a:solidFill>
                  <a:schemeClr val="bg1"/>
                </a:solidFill>
              </a:rPr>
              <a:t>SGD</a:t>
            </a:r>
          </a:p>
        </p:txBody>
      </p:sp>
    </p:spTree>
    <p:extLst>
      <p:ext uri="{BB962C8B-B14F-4D97-AF65-F5344CB8AC3E}">
        <p14:creationId xmlns:p14="http://schemas.microsoft.com/office/powerpoint/2010/main" val="2115519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從神經元到網路</a:t>
            </a:r>
            <a:endParaRPr lang="en-US"/>
          </a:p>
        </p:txBody>
      </p:sp>
    </p:spTree>
    <p:extLst>
      <p:ext uri="{BB962C8B-B14F-4D97-AF65-F5344CB8AC3E}">
        <p14:creationId xmlns:p14="http://schemas.microsoft.com/office/powerpoint/2010/main" val="11001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建立網路</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擴充為更多輸入值</a:t>
            </a:r>
          </a:p>
          <a:p>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451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建立網路</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擴充為更多輸入值</a:t>
            </a:r>
          </a:p>
          <a:p>
            <a:pPr marL="914400" lvl="1" indent="-342900">
              <a:buClr>
                <a:schemeClr val="tx1"/>
              </a:buClr>
              <a:buFont typeface="Arial" panose="020B0604020202020204" pitchFamily="34" charset="0"/>
              <a:buChar char="•"/>
            </a:pPr>
            <a:r>
              <a:rPr lang="en-US" sz="2600">
                <a:solidFill>
                  <a:schemeClr val="tx1"/>
                </a:solidFill>
              </a:rPr>
              <a:t>可以連結神經元</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a:endCxn id="22" idx="2"/>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a:stCxn id="22" idx="6"/>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2" name="Google Shape;219;p33">
            <a:extLst>
              <a:ext uri="{FF2B5EF4-FFF2-40B4-BE49-F238E27FC236}">
                <a16:creationId xmlns:a16="http://schemas.microsoft.com/office/drawing/2014/main" id="{03F082AE-983F-491A-BB1D-BC5E2D5A2BFE}"/>
              </a:ext>
            </a:extLst>
          </p:cNvPr>
          <p:cNvSpPr/>
          <p:nvPr/>
        </p:nvSpPr>
        <p:spPr>
          <a:xfrm rot="5400000">
            <a:off x="2327019" y="406530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Arrow Connector 23">
            <a:extLst>
              <a:ext uri="{FF2B5EF4-FFF2-40B4-BE49-F238E27FC236}">
                <a16:creationId xmlns:a16="http://schemas.microsoft.com/office/drawing/2014/main" id="{6BD4EC3F-2C9F-4B3C-BAE7-ACCB5A39A426}"/>
              </a:ext>
            </a:extLst>
          </p:cNvPr>
          <p:cNvCxnSpPr>
            <a:cxnSpLocks/>
            <a:endCxn id="22" idx="2"/>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41" name="Google Shape;219;p33">
            <a:extLst>
              <a:ext uri="{FF2B5EF4-FFF2-40B4-BE49-F238E27FC236}">
                <a16:creationId xmlns:a16="http://schemas.microsoft.com/office/drawing/2014/main" id="{D91AB218-768F-4D34-BAC4-479EE51F3AF4}"/>
              </a:ext>
            </a:extLst>
          </p:cNvPr>
          <p:cNvSpPr/>
          <p:nvPr/>
        </p:nvSpPr>
        <p:spPr>
          <a:xfrm rot="5400000">
            <a:off x="1706559" y="271384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 name="Google Shape;219;p33">
            <a:extLst>
              <a:ext uri="{FF2B5EF4-FFF2-40B4-BE49-F238E27FC236}">
                <a16:creationId xmlns:a16="http://schemas.microsoft.com/office/drawing/2014/main" id="{7C0C8F76-83FE-4230-9E18-5EBE4CDA9378}"/>
              </a:ext>
            </a:extLst>
          </p:cNvPr>
          <p:cNvSpPr/>
          <p:nvPr/>
        </p:nvSpPr>
        <p:spPr>
          <a:xfrm rot="5400000">
            <a:off x="2917210" y="271384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8" name="Straight Arrow Connector 47">
            <a:extLst>
              <a:ext uri="{FF2B5EF4-FFF2-40B4-BE49-F238E27FC236}">
                <a16:creationId xmlns:a16="http://schemas.microsoft.com/office/drawing/2014/main" id="{B819B0A3-66B2-4EE8-B8E5-33A6E7BD4947}"/>
              </a:ext>
            </a:extLst>
          </p:cNvPr>
          <p:cNvCxnSpPr>
            <a:cxnSpLocks/>
            <a:endCxn id="41" idx="2"/>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a:endCxn id="43" idx="2"/>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a:endCxn id="41" idx="2"/>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a:endCxn id="43" idx="2"/>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64993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en-US"/>
              <a:t>建立網路</a:t>
            </a:r>
          </a:p>
        </p:txBody>
      </p:sp>
      <p:sp>
        <p:nvSpPr>
          <p:cNvPr id="3" name="Content Placeholder 2">
            <a:extLst>
              <a:ext uri="{FF2B5EF4-FFF2-40B4-BE49-F238E27FC236}">
                <a16:creationId xmlns:a16="http://schemas.microsoft.com/office/drawing/2014/main" id="{F24B8646-F265-4EB4-9C29-F53E9F6FF786}"/>
              </a:ext>
            </a:extLst>
          </p:cNvPr>
          <p:cNvSpPr>
            <a:spLocks noGrp="1"/>
          </p:cNvSpPr>
          <p:nvPr>
            <p:ph idx="1"/>
          </p:nvPr>
        </p:nvSpPr>
        <p:spPr>
          <a:xfrm>
            <a:off x="5686424" y="1943540"/>
            <a:ext cx="4778997" cy="3718925"/>
          </a:xfrm>
          <a:solidFill>
            <a:schemeClr val="tx2"/>
          </a:solidFill>
        </p:spPr>
        <p:style>
          <a:lnRef idx="3">
            <a:schemeClr val="lt1"/>
          </a:lnRef>
          <a:fillRef idx="1">
            <a:schemeClr val="accent2"/>
          </a:fillRef>
          <a:effectRef idx="1">
            <a:schemeClr val="accent2"/>
          </a:effectRef>
          <a:fontRef idx="minor">
            <a:schemeClr val="lt1"/>
          </a:fontRef>
        </p:style>
        <p:txBody>
          <a:bodyPr/>
          <a:lstStyle/>
          <a:p>
            <a:pPr marL="342900" indent="-342900">
              <a:buClr>
                <a:schemeClr val="tx1"/>
              </a:buClr>
              <a:buFont typeface="Arial" panose="020B0604020202020204" pitchFamily="34" charset="0"/>
              <a:buChar char="•"/>
            </a:pPr>
            <a:endParaRPr lang="en-US" sz="2800">
              <a:solidFill>
                <a:schemeClr val="tx1"/>
              </a:solidFill>
            </a:endParaRPr>
          </a:p>
          <a:p>
            <a:pPr marL="914400" lvl="1" indent="-342900">
              <a:buClr>
                <a:schemeClr val="tx1"/>
              </a:buClr>
              <a:buFont typeface="Arial" panose="020B0604020202020204" pitchFamily="34" charset="0"/>
              <a:buChar char="•"/>
            </a:pPr>
            <a:r>
              <a:rPr lang="en-US" sz="2600">
                <a:solidFill>
                  <a:schemeClr val="tx1"/>
                </a:solidFill>
              </a:rPr>
              <a:t>擴充為更多輸入值</a:t>
            </a:r>
          </a:p>
          <a:p>
            <a:pPr marL="914400" lvl="1" indent="-342900">
              <a:buClr>
                <a:schemeClr val="tx1"/>
              </a:buClr>
              <a:buFont typeface="Arial" panose="020B0604020202020204" pitchFamily="34" charset="0"/>
              <a:buChar char="•"/>
            </a:pPr>
            <a:r>
              <a:rPr lang="en-US" sz="2600">
                <a:solidFill>
                  <a:schemeClr val="tx1"/>
                </a:solidFill>
              </a:rPr>
              <a:t>可以連結神經元</a:t>
            </a:r>
          </a:p>
          <a:p>
            <a:pPr marL="914400" lvl="1" indent="-342900">
              <a:buClr>
                <a:schemeClr val="tx1"/>
              </a:buClr>
              <a:buFont typeface="Arial" panose="020B0604020202020204" pitchFamily="34" charset="0"/>
              <a:buChar char="•"/>
            </a:pPr>
            <a:r>
              <a:rPr lang="en-US" sz="2600">
                <a:solidFill>
                  <a:schemeClr val="tx1"/>
                </a:solidFill>
              </a:rPr>
              <a:t>如果所有迴歸都是線性的，則輸出也會是線性迴歸</a:t>
            </a:r>
          </a:p>
          <a:p>
            <a:pPr marL="342900" indent="-342900">
              <a:buFont typeface="Arial" panose="020B0604020202020204" pitchFamily="34" charset="0"/>
              <a:buChar char="•"/>
            </a:pPr>
            <a:endParaRPr lang="en-US" sz="2800">
              <a:solidFill>
                <a:schemeClr val="tx1"/>
              </a:solidFill>
            </a:endParaRPr>
          </a:p>
        </p:txBody>
      </p:sp>
      <p:cxnSp>
        <p:nvCxnSpPr>
          <p:cNvPr id="18" name="Straight Arrow Connector 17">
            <a:extLst>
              <a:ext uri="{FF2B5EF4-FFF2-40B4-BE49-F238E27FC236}">
                <a16:creationId xmlns:a16="http://schemas.microsoft.com/office/drawing/2014/main" id="{D7FA158A-F5CC-487D-864B-B3891AA4A5CA}"/>
              </a:ext>
            </a:extLst>
          </p:cNvPr>
          <p:cNvCxnSpPr>
            <a:cxnSpLocks/>
          </p:cNvCxnSpPr>
          <p:nvPr/>
        </p:nvCxnSpPr>
        <p:spPr>
          <a:xfrm>
            <a:off x="1981200" y="319251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CB59520-AF25-49D4-8D60-37E90D454E91}"/>
              </a:ext>
            </a:extLst>
          </p:cNvPr>
          <p:cNvCxnSpPr>
            <a:cxnSpLocks/>
          </p:cNvCxnSpPr>
          <p:nvPr/>
        </p:nvCxnSpPr>
        <p:spPr>
          <a:xfrm>
            <a:off x="2567084" y="454397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6BD4EC3F-2C9F-4B3C-BAE7-ACCB5A39A426}"/>
              </a:ext>
            </a:extLst>
          </p:cNvPr>
          <p:cNvCxnSpPr>
            <a:cxnSpLocks/>
          </p:cNvCxnSpPr>
          <p:nvPr/>
        </p:nvCxnSpPr>
        <p:spPr>
          <a:xfrm flipH="1">
            <a:off x="2567084" y="319251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819B0A3-66B2-4EE8-B8E5-33A6E7BD4947}"/>
              </a:ext>
            </a:extLst>
          </p:cNvPr>
          <p:cNvCxnSpPr>
            <a:cxnSpLocks/>
          </p:cNvCxnSpPr>
          <p:nvPr/>
        </p:nvCxnSpPr>
        <p:spPr>
          <a:xfrm>
            <a:off x="1552575" y="2255739"/>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ABE15C7B-B9D9-4AEE-A3E3-A2ACD21F9455}"/>
              </a:ext>
            </a:extLst>
          </p:cNvPr>
          <p:cNvCxnSpPr>
            <a:cxnSpLocks/>
          </p:cNvCxnSpPr>
          <p:nvPr/>
        </p:nvCxnSpPr>
        <p:spPr>
          <a:xfrm>
            <a:off x="1552575" y="2255739"/>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F6A4730B-B29D-4641-A512-8398DFA1A2A1}"/>
              </a:ext>
            </a:extLst>
          </p:cNvPr>
          <p:cNvCxnSpPr>
            <a:cxnSpLocks/>
          </p:cNvCxnSpPr>
          <p:nvPr/>
        </p:nvCxnSpPr>
        <p:spPr>
          <a:xfrm flipH="1">
            <a:off x="1946624" y="2255739"/>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97B252C4-7199-42B3-820C-B317AB12A4D1}"/>
              </a:ext>
            </a:extLst>
          </p:cNvPr>
          <p:cNvCxnSpPr>
            <a:cxnSpLocks/>
          </p:cNvCxnSpPr>
          <p:nvPr/>
        </p:nvCxnSpPr>
        <p:spPr>
          <a:xfrm flipH="1">
            <a:off x="3157275" y="2255739"/>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B6DC7A3D-CF4D-4C2A-A644-1027431A0949}"/>
              </a:ext>
            </a:extLst>
          </p:cNvPr>
          <p:cNvGrpSpPr/>
          <p:nvPr/>
        </p:nvGrpSpPr>
        <p:grpSpPr>
          <a:xfrm>
            <a:off x="1560035" y="2649666"/>
            <a:ext cx="803447" cy="820624"/>
            <a:chOff x="-39836" y="3224290"/>
            <a:chExt cx="803447" cy="820624"/>
          </a:xfrm>
        </p:grpSpPr>
        <p:sp>
          <p:nvSpPr>
            <p:cNvPr id="10" name="Rectangle 9">
              <a:extLst>
                <a:ext uri="{FF2B5EF4-FFF2-40B4-BE49-F238E27FC236}">
                  <a16:creationId xmlns:a16="http://schemas.microsoft.com/office/drawing/2014/main" id="{035A20CC-5F54-4123-859B-712DB86F6D09}"/>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Graphic 5" descr="Linear Graph">
              <a:extLst>
                <a:ext uri="{FF2B5EF4-FFF2-40B4-BE49-F238E27FC236}">
                  <a16:creationId xmlns:a16="http://schemas.microsoft.com/office/drawing/2014/main" id="{524463ED-2B80-4F34-B1D2-2B10C3158FBF}"/>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836" y="3224290"/>
              <a:ext cx="803447" cy="803447"/>
            </a:xfrm>
            <a:prstGeom prst="rect">
              <a:avLst/>
            </a:prstGeom>
          </p:spPr>
        </p:pic>
      </p:grpSp>
      <p:grpSp>
        <p:nvGrpSpPr>
          <p:cNvPr id="31" name="Group 30">
            <a:extLst>
              <a:ext uri="{FF2B5EF4-FFF2-40B4-BE49-F238E27FC236}">
                <a16:creationId xmlns:a16="http://schemas.microsoft.com/office/drawing/2014/main" id="{0A9AAC5B-1EEC-4B86-8196-6ACFCADC306A}"/>
              </a:ext>
            </a:extLst>
          </p:cNvPr>
          <p:cNvGrpSpPr/>
          <p:nvPr/>
        </p:nvGrpSpPr>
        <p:grpSpPr>
          <a:xfrm>
            <a:off x="2806521" y="2639932"/>
            <a:ext cx="803447" cy="820624"/>
            <a:chOff x="-39836" y="3224290"/>
            <a:chExt cx="803447" cy="820624"/>
          </a:xfrm>
        </p:grpSpPr>
        <p:sp>
          <p:nvSpPr>
            <p:cNvPr id="32" name="Rectangle 31">
              <a:extLst>
                <a:ext uri="{FF2B5EF4-FFF2-40B4-BE49-F238E27FC236}">
                  <a16:creationId xmlns:a16="http://schemas.microsoft.com/office/drawing/2014/main" id="{21996F81-8D6F-4722-A2E5-0B83FE5112B1}"/>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Graphic 32" descr="Linear Graph">
              <a:extLst>
                <a:ext uri="{FF2B5EF4-FFF2-40B4-BE49-F238E27FC236}">
                  <a16:creationId xmlns:a16="http://schemas.microsoft.com/office/drawing/2014/main" id="{BFFCEF52-2B9B-423D-95D3-FB33B6AC33B4}"/>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4" name="Group 33">
            <a:extLst>
              <a:ext uri="{FF2B5EF4-FFF2-40B4-BE49-F238E27FC236}">
                <a16:creationId xmlns:a16="http://schemas.microsoft.com/office/drawing/2014/main" id="{4A60BC3C-CEB1-4CAA-8AFC-7DFCAD8F5F3F}"/>
              </a:ext>
            </a:extLst>
          </p:cNvPr>
          <p:cNvGrpSpPr/>
          <p:nvPr/>
        </p:nvGrpSpPr>
        <p:grpSpPr>
          <a:xfrm>
            <a:off x="2166676" y="3918953"/>
            <a:ext cx="803447" cy="820624"/>
            <a:chOff x="-39836" y="3224290"/>
            <a:chExt cx="803447" cy="820624"/>
          </a:xfrm>
        </p:grpSpPr>
        <p:sp>
          <p:nvSpPr>
            <p:cNvPr id="35" name="Rectangle 34">
              <a:extLst>
                <a:ext uri="{FF2B5EF4-FFF2-40B4-BE49-F238E27FC236}">
                  <a16:creationId xmlns:a16="http://schemas.microsoft.com/office/drawing/2014/main" id="{CCB2B246-9CDA-4801-B22D-3E9CBE6FDF6F}"/>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Graphic 35" descr="Linear Graph">
              <a:extLst>
                <a:ext uri="{FF2B5EF4-FFF2-40B4-BE49-F238E27FC236}">
                  <a16:creationId xmlns:a16="http://schemas.microsoft.com/office/drawing/2014/main" id="{4EB9B4EC-467A-4D17-B22D-4E8E9D8E97B5}"/>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grpSp>
        <p:nvGrpSpPr>
          <p:cNvPr id="37" name="Group 36">
            <a:extLst>
              <a:ext uri="{FF2B5EF4-FFF2-40B4-BE49-F238E27FC236}">
                <a16:creationId xmlns:a16="http://schemas.microsoft.com/office/drawing/2014/main" id="{8C56D3E9-2C49-4BCC-B812-5ACF308F0C60}"/>
              </a:ext>
            </a:extLst>
          </p:cNvPr>
          <p:cNvGrpSpPr/>
          <p:nvPr/>
        </p:nvGrpSpPr>
        <p:grpSpPr>
          <a:xfrm>
            <a:off x="2166676" y="4987821"/>
            <a:ext cx="803447" cy="820624"/>
            <a:chOff x="-39836" y="3224290"/>
            <a:chExt cx="803447" cy="820624"/>
          </a:xfrm>
        </p:grpSpPr>
        <p:sp>
          <p:nvSpPr>
            <p:cNvPr id="38" name="Rectangle 37">
              <a:extLst>
                <a:ext uri="{FF2B5EF4-FFF2-40B4-BE49-F238E27FC236}">
                  <a16:creationId xmlns:a16="http://schemas.microsoft.com/office/drawing/2014/main" id="{35C18D9C-3C40-4267-A2BA-1DB34B84768A}"/>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Graphic 38" descr="Linear Graph">
              <a:extLst>
                <a:ext uri="{FF2B5EF4-FFF2-40B4-BE49-F238E27FC236}">
                  <a16:creationId xmlns:a16="http://schemas.microsoft.com/office/drawing/2014/main" id="{FC1FFA30-4305-48E2-98AE-FA582C044FBA}"/>
                </a:ext>
              </a:extLst>
            </p:cNvPr>
            <p:cNvPicPr>
              <a:picLocks noChangeAspect="1"/>
            </p:cNvPicPr>
            <p:nvPr/>
          </p:nvPicPr>
          <p:blipFill>
            <a:blip r:embed="rId3"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39836" y="3224290"/>
              <a:ext cx="803447" cy="803447"/>
            </a:xfrm>
            <a:prstGeom prst="rect">
              <a:avLst/>
            </a:prstGeom>
          </p:spPr>
        </p:pic>
      </p:grpSp>
    </p:spTree>
    <p:extLst>
      <p:ext uri="{BB962C8B-B14F-4D97-AF65-F5344CB8AC3E}">
        <p14:creationId xmlns:p14="http://schemas.microsoft.com/office/powerpoint/2010/main" val="1827326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zh-TW" altLang="en-US" dirty="0"/>
              <a:t>激活函數</a:t>
            </a:r>
            <a:endParaRPr lang="en-US" dirty="0"/>
          </a:p>
        </p:txBody>
      </p:sp>
    </p:spTree>
    <p:extLst>
      <p:ext uri="{BB962C8B-B14F-4D97-AF65-F5344CB8AC3E}">
        <p14:creationId xmlns:p14="http://schemas.microsoft.com/office/powerpoint/2010/main" val="3418351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TW" altLang="en-US" dirty="0"/>
              <a:t>激活函數</a:t>
            </a:r>
            <a:endParaRPr lang="en-US" dirty="0"/>
          </a:p>
        </p:txBody>
      </p:sp>
      <p:sp>
        <p:nvSpPr>
          <p:cNvPr id="4" name="TextBox 3">
            <a:extLst>
              <a:ext uri="{FF2B5EF4-FFF2-40B4-BE49-F238E27FC236}">
                <a16:creationId xmlns:a16="http://schemas.microsoft.com/office/drawing/2014/main" id="{19AB33AE-369C-47F0-B742-70288A5DC9ED}"/>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線性</a:t>
            </a:r>
          </a:p>
        </p:txBody>
      </p:sp>
      <p:sp>
        <p:nvSpPr>
          <p:cNvPr id="6" name="TextBox 5">
            <a:extLst>
              <a:ext uri="{FF2B5EF4-FFF2-40B4-BE49-F238E27FC236}">
                <a16:creationId xmlns:a16="http://schemas.microsoft.com/office/drawing/2014/main" id="{710D5AF4-71E2-4023-96F8-3A562BAA2168}"/>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graphicFrame>
        <p:nvGraphicFramePr>
          <p:cNvPr id="9" name="Chart 8">
            <a:extLst>
              <a:ext uri="{FF2B5EF4-FFF2-40B4-BE49-F238E27FC236}">
                <a16:creationId xmlns:a16="http://schemas.microsoft.com/office/drawing/2014/main" id="{F192B010-4FFF-433A-8CF5-959549835137}"/>
              </a:ext>
            </a:extLst>
          </p:cNvPr>
          <p:cNvGraphicFramePr/>
          <p:nvPr>
            <p:extLst>
              <p:ext uri="{D42A27DB-BD31-4B8C-83A1-F6EECF244321}">
                <p14:modId xmlns:p14="http://schemas.microsoft.com/office/powerpoint/2010/main" val="867985224"/>
              </p:ext>
            </p:extLst>
          </p:nvPr>
        </p:nvGraphicFramePr>
        <p:xfrm>
          <a:off x="631390" y="3827638"/>
          <a:ext cx="2945123" cy="169262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Chart 9">
            <a:extLst>
              <a:ext uri="{FF2B5EF4-FFF2-40B4-BE49-F238E27FC236}">
                <a16:creationId xmlns:a16="http://schemas.microsoft.com/office/drawing/2014/main" id="{57619D53-DB50-4434-AFA1-87C583857894}"/>
              </a:ext>
            </a:extLst>
          </p:cNvPr>
          <p:cNvGraphicFramePr/>
          <p:nvPr>
            <p:extLst>
              <p:ext uri="{D42A27DB-BD31-4B8C-83A1-F6EECF244321}">
                <p14:modId xmlns:p14="http://schemas.microsoft.com/office/powerpoint/2010/main" val="2125045216"/>
              </p:ext>
            </p:extLst>
          </p:nvPr>
        </p:nvGraphicFramePr>
        <p:xfrm>
          <a:off x="3859530" y="3846688"/>
          <a:ext cx="2945123" cy="1692626"/>
        </p:xfrm>
        <a:graphic>
          <a:graphicData uri="http://schemas.openxmlformats.org/drawingml/2006/chart">
            <c:chart xmlns:c="http://schemas.openxmlformats.org/drawingml/2006/chart" xmlns:r="http://schemas.openxmlformats.org/officeDocument/2006/relationships" r:id="rId4"/>
          </a:graphicData>
        </a:graphic>
      </p:graphicFrame>
      <p:sp>
        <p:nvSpPr>
          <p:cNvPr id="12" name="TextBox 11">
            <a:extLst>
              <a:ext uri="{FF2B5EF4-FFF2-40B4-BE49-F238E27FC236}">
                <a16:creationId xmlns:a16="http://schemas.microsoft.com/office/drawing/2014/main" id="{97F8F108-44E3-4D2C-AE9D-68A240C34E08}"/>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graphicFrame>
        <p:nvGraphicFramePr>
          <p:cNvPr id="14" name="Chart 13">
            <a:extLst>
              <a:ext uri="{FF2B5EF4-FFF2-40B4-BE49-F238E27FC236}">
                <a16:creationId xmlns:a16="http://schemas.microsoft.com/office/drawing/2014/main" id="{29985632-8147-47BB-B085-0244EB3CCCA3}"/>
              </a:ext>
            </a:extLst>
          </p:cNvPr>
          <p:cNvGraphicFramePr/>
          <p:nvPr>
            <p:extLst>
              <p:ext uri="{D42A27DB-BD31-4B8C-83A1-F6EECF244321}">
                <p14:modId xmlns:p14="http://schemas.microsoft.com/office/powerpoint/2010/main" val="1386078734"/>
              </p:ext>
            </p:extLst>
          </p:nvPr>
        </p:nvGraphicFramePr>
        <p:xfrm>
          <a:off x="7087670" y="3846688"/>
          <a:ext cx="2945123" cy="1692626"/>
        </p:xfrm>
        <a:graphic>
          <a:graphicData uri="http://schemas.openxmlformats.org/drawingml/2006/chart">
            <c:chart xmlns:c="http://schemas.openxmlformats.org/drawingml/2006/chart" xmlns:r="http://schemas.openxmlformats.org/officeDocument/2006/relationships" r:id="rId5"/>
          </a:graphicData>
        </a:graphic>
      </p:graphicFrame>
      <p:pic>
        <p:nvPicPr>
          <p:cNvPr id="24" name="Picture 23">
            <a:extLst>
              <a:ext uri="{FF2B5EF4-FFF2-40B4-BE49-F238E27FC236}">
                <a16:creationId xmlns:a16="http://schemas.microsoft.com/office/drawing/2014/main" id="{D0B89516-AD46-44A1-A188-463B3DE30C22}"/>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631389" y="2792212"/>
            <a:ext cx="2953409" cy="781675"/>
          </a:xfrm>
          <a:prstGeom prst="rect">
            <a:avLst/>
          </a:prstGeom>
        </p:spPr>
      </p:pic>
      <p:pic>
        <p:nvPicPr>
          <p:cNvPr id="34" name="Picture 33">
            <a:extLst>
              <a:ext uri="{FF2B5EF4-FFF2-40B4-BE49-F238E27FC236}">
                <a16:creationId xmlns:a16="http://schemas.microsoft.com/office/drawing/2014/main" id="{C0473974-6DC8-4437-8CF7-B0B6535A78CF}"/>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7087670" y="2764062"/>
            <a:ext cx="2953408" cy="900642"/>
          </a:xfrm>
          <a:prstGeom prst="rect">
            <a:avLst/>
          </a:prstGeom>
        </p:spPr>
      </p:pic>
      <p:pic>
        <p:nvPicPr>
          <p:cNvPr id="36" name="Picture 35">
            <a:extLst>
              <a:ext uri="{FF2B5EF4-FFF2-40B4-BE49-F238E27FC236}">
                <a16:creationId xmlns:a16="http://schemas.microsoft.com/office/drawing/2014/main" id="{270FA5BA-A401-41F3-88EE-A6664BBC8DCA}"/>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3810644" y="2839212"/>
            <a:ext cx="3042894" cy="750342"/>
          </a:xfrm>
          <a:prstGeom prst="rect">
            <a:avLst/>
          </a:prstGeom>
        </p:spPr>
      </p:pic>
    </p:spTree>
    <p:extLst>
      <p:ext uri="{BB962C8B-B14F-4D97-AF65-F5344CB8AC3E}">
        <p14:creationId xmlns:p14="http://schemas.microsoft.com/office/powerpoint/2010/main" val="3759996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005D1A-AF86-40F8-A88B-BC27410787FF}"/>
              </a:ext>
            </a:extLst>
          </p:cNvPr>
          <p:cNvSpPr>
            <a:spLocks noGrp="1"/>
          </p:cNvSpPr>
          <p:nvPr>
            <p:ph type="title"/>
          </p:nvPr>
        </p:nvSpPr>
        <p:spPr/>
        <p:txBody>
          <a:bodyPr/>
          <a:lstStyle/>
          <a:p>
            <a:r>
              <a:rPr lang="zh-TW" altLang="en-US" dirty="0"/>
              <a:t>激活函數</a:t>
            </a:r>
            <a:endParaRPr lang="en-US" dirty="0"/>
          </a:p>
        </p:txBody>
      </p:sp>
      <p:sp>
        <p:nvSpPr>
          <p:cNvPr id="7" name="TextBox 6">
            <a:extLst>
              <a:ext uri="{FF2B5EF4-FFF2-40B4-BE49-F238E27FC236}">
                <a16:creationId xmlns:a16="http://schemas.microsoft.com/office/drawing/2014/main" id="{7AEA65B0-F1FB-4492-B1AB-EBF0E4E67D60}"/>
              </a:ext>
            </a:extLst>
          </p:cNvPr>
          <p:cNvSpPr txBox="1"/>
          <p:nvPr/>
        </p:nvSpPr>
        <p:spPr>
          <a:xfrm>
            <a:off x="1422915" y="1479199"/>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Linear</a:t>
            </a:r>
          </a:p>
        </p:txBody>
      </p:sp>
      <p:sp>
        <p:nvSpPr>
          <p:cNvPr id="8" name="TextBox 7">
            <a:extLst>
              <a:ext uri="{FF2B5EF4-FFF2-40B4-BE49-F238E27FC236}">
                <a16:creationId xmlns:a16="http://schemas.microsoft.com/office/drawing/2014/main" id="{7388D152-39B7-46DA-A1E9-415393B04B4E}"/>
              </a:ext>
            </a:extLst>
          </p:cNvPr>
          <p:cNvSpPr txBox="1"/>
          <p:nvPr/>
        </p:nvSpPr>
        <p:spPr>
          <a:xfrm>
            <a:off x="4509549" y="1492043"/>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err="1">
                <a:solidFill>
                  <a:schemeClr val="tx1"/>
                </a:solidFill>
              </a:rPr>
              <a:t>ReLU</a:t>
            </a:r>
            <a:endParaRPr lang="en-US">
              <a:solidFill>
                <a:schemeClr val="tx1"/>
              </a:solidFill>
            </a:endParaRPr>
          </a:p>
        </p:txBody>
      </p:sp>
      <p:sp>
        <p:nvSpPr>
          <p:cNvPr id="9" name="TextBox 8">
            <a:extLst>
              <a:ext uri="{FF2B5EF4-FFF2-40B4-BE49-F238E27FC236}">
                <a16:creationId xmlns:a16="http://schemas.microsoft.com/office/drawing/2014/main" id="{4A72F645-A4B1-49BA-97E6-F302ED15AA12}"/>
              </a:ext>
            </a:extLst>
          </p:cNvPr>
          <p:cNvSpPr txBox="1"/>
          <p:nvPr/>
        </p:nvSpPr>
        <p:spPr>
          <a:xfrm>
            <a:off x="7596184" y="1523617"/>
            <a:ext cx="1724025" cy="341632"/>
          </a:xfrm>
          <a:prstGeom prst="rect">
            <a:avLst/>
          </a:prstGeom>
          <a:solidFill>
            <a:srgbClr val="33638D"/>
          </a:solidFill>
          <a:ln/>
        </p:spPr>
        <p:style>
          <a:lnRef idx="3">
            <a:schemeClr val="lt1"/>
          </a:lnRef>
          <a:fillRef idx="1">
            <a:schemeClr val="accent2"/>
          </a:fillRef>
          <a:effectRef idx="1">
            <a:schemeClr val="accent2"/>
          </a:effectRef>
          <a:fontRef idx="minor">
            <a:schemeClr val="lt1"/>
          </a:fontRef>
        </p:style>
        <p:txBody>
          <a:bodyPr wrap="square" rtlCol="0" anchor="ctr">
            <a:spAutoFit/>
          </a:bodyPr>
          <a:lstStyle/>
          <a:p>
            <a:pPr algn="ctr">
              <a:lnSpc>
                <a:spcPct val="90000"/>
              </a:lnSpc>
            </a:pPr>
            <a:r>
              <a:rPr lang="en-US">
                <a:solidFill>
                  <a:schemeClr val="tx1"/>
                </a:solidFill>
              </a:rPr>
              <a:t>Sigmoid</a:t>
            </a:r>
          </a:p>
        </p:txBody>
      </p:sp>
      <p:pic>
        <p:nvPicPr>
          <p:cNvPr id="10" name="Picture 9">
            <a:extLst>
              <a:ext uri="{FF2B5EF4-FFF2-40B4-BE49-F238E27FC236}">
                <a16:creationId xmlns:a16="http://schemas.microsoft.com/office/drawing/2014/main" id="{BD59EADD-1851-46DB-95FE-E0512123766D}"/>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7533016" y="2067662"/>
            <a:ext cx="2571751" cy="2057398"/>
          </a:xfrm>
          <a:prstGeom prst="rect">
            <a:avLst/>
          </a:prstGeom>
        </p:spPr>
      </p:pic>
      <p:pic>
        <p:nvPicPr>
          <p:cNvPr id="11" name="Picture 10">
            <a:extLst>
              <a:ext uri="{FF2B5EF4-FFF2-40B4-BE49-F238E27FC236}">
                <a16:creationId xmlns:a16="http://schemas.microsoft.com/office/drawing/2014/main" id="{D5D7D308-EA0B-4344-82E5-A823A759C06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7329488" y="4195985"/>
            <a:ext cx="2726287" cy="1796612"/>
          </a:xfrm>
          <a:prstGeom prst="rect">
            <a:avLst/>
          </a:prstGeom>
        </p:spPr>
      </p:pic>
      <p:pic>
        <p:nvPicPr>
          <p:cNvPr id="12" name="Picture 11">
            <a:extLst>
              <a:ext uri="{FF2B5EF4-FFF2-40B4-BE49-F238E27FC236}">
                <a16:creationId xmlns:a16="http://schemas.microsoft.com/office/drawing/2014/main" id="{5C0CA0A0-375F-4680-A47E-BFB7404391A9}"/>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929607" y="4279189"/>
            <a:ext cx="2547934" cy="1713408"/>
          </a:xfrm>
          <a:prstGeom prst="rect">
            <a:avLst/>
          </a:prstGeom>
        </p:spPr>
      </p:pic>
      <p:pic>
        <p:nvPicPr>
          <p:cNvPr id="13" name="Picture 12">
            <a:extLst>
              <a:ext uri="{FF2B5EF4-FFF2-40B4-BE49-F238E27FC236}">
                <a16:creationId xmlns:a16="http://schemas.microsoft.com/office/drawing/2014/main" id="{9C7EECD0-3759-46A2-9943-1E7528395B3F}"/>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1081603" y="2106052"/>
            <a:ext cx="2658970" cy="1980619"/>
          </a:xfrm>
          <a:prstGeom prst="rect">
            <a:avLst/>
          </a:prstGeom>
        </p:spPr>
      </p:pic>
      <p:pic>
        <p:nvPicPr>
          <p:cNvPr id="14" name="Picture 13">
            <a:extLst>
              <a:ext uri="{FF2B5EF4-FFF2-40B4-BE49-F238E27FC236}">
                <a16:creationId xmlns:a16="http://schemas.microsoft.com/office/drawing/2014/main" id="{8F4A0819-CA71-4C37-9363-1E3AC6678D7D}"/>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4090329" y="4279189"/>
            <a:ext cx="2626372" cy="1713408"/>
          </a:xfrm>
          <a:prstGeom prst="rect">
            <a:avLst/>
          </a:prstGeom>
        </p:spPr>
      </p:pic>
      <p:pic>
        <p:nvPicPr>
          <p:cNvPr id="15" name="Picture 14">
            <a:extLst>
              <a:ext uri="{FF2B5EF4-FFF2-40B4-BE49-F238E27FC236}">
                <a16:creationId xmlns:a16="http://schemas.microsoft.com/office/drawing/2014/main" id="{C263C028-45E5-4FAD-99F5-2C6864BF9FCE}"/>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338737" y="2123284"/>
            <a:ext cx="2500213" cy="1946155"/>
          </a:xfrm>
          <a:prstGeom prst="rect">
            <a:avLst/>
          </a:prstGeom>
        </p:spPr>
      </p:pic>
    </p:spTree>
    <p:extLst>
      <p:ext uri="{BB962C8B-B14F-4D97-AF65-F5344CB8AC3E}">
        <p14:creationId xmlns:p14="http://schemas.microsoft.com/office/powerpoint/2010/main" val="6155882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A38D5-6DA9-4872-A7B9-0D410B0A7C82}"/>
              </a:ext>
            </a:extLst>
          </p:cNvPr>
          <p:cNvSpPr>
            <a:spLocks noGrp="1"/>
          </p:cNvSpPr>
          <p:nvPr>
            <p:ph type="title"/>
          </p:nvPr>
        </p:nvSpPr>
        <p:spPr/>
        <p:txBody>
          <a:bodyPr/>
          <a:lstStyle/>
          <a:p>
            <a:r>
              <a:rPr lang="zh-TW" altLang="en-US" dirty="0"/>
              <a:t>激活函數</a:t>
            </a:r>
            <a:endParaRPr lang="en-US" dirty="0"/>
          </a:p>
        </p:txBody>
      </p:sp>
      <p:cxnSp>
        <p:nvCxnSpPr>
          <p:cNvPr id="58" name="Straight Arrow Connector 57">
            <a:extLst>
              <a:ext uri="{FF2B5EF4-FFF2-40B4-BE49-F238E27FC236}">
                <a16:creationId xmlns:a16="http://schemas.microsoft.com/office/drawing/2014/main" id="{835B934F-85E8-4495-BEB6-D7DB5A7237A8}"/>
              </a:ext>
            </a:extLst>
          </p:cNvPr>
          <p:cNvCxnSpPr>
            <a:cxnSpLocks/>
            <a:stCxn id="74" idx="2"/>
          </p:cNvCxnSpPr>
          <p:nvPr/>
        </p:nvCxnSpPr>
        <p:spPr>
          <a:xfrm>
            <a:off x="5549593" y="3554883"/>
            <a:ext cx="1032182" cy="311511"/>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6B24E647-60BC-421B-88AB-E2C220127618}"/>
              </a:ext>
            </a:extLst>
          </p:cNvPr>
          <p:cNvCxnSpPr>
            <a:cxnSpLocks/>
            <a:stCxn id="75" idx="2"/>
          </p:cNvCxnSpPr>
          <p:nvPr/>
        </p:nvCxnSpPr>
        <p:spPr>
          <a:xfrm flipH="1">
            <a:off x="7913375" y="3554884"/>
            <a:ext cx="1018851" cy="311510"/>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667CB047-71EE-4A2C-AF7C-86BAD0CAA175}"/>
              </a:ext>
            </a:extLst>
          </p:cNvPr>
          <p:cNvCxnSpPr>
            <a:cxnSpLocks/>
            <a:endCxn id="64" idx="2"/>
          </p:cNvCxnSpPr>
          <p:nvPr/>
        </p:nvCxnSpPr>
        <p:spPr>
          <a:xfrm>
            <a:off x="2033287" y="3209130"/>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94B2D5A3-4DC5-40DC-B2B8-B6DD1D3B3453}"/>
              </a:ext>
            </a:extLst>
          </p:cNvPr>
          <p:cNvCxnSpPr>
            <a:cxnSpLocks/>
            <a:stCxn id="64" idx="6"/>
          </p:cNvCxnSpPr>
          <p:nvPr/>
        </p:nvCxnSpPr>
        <p:spPr>
          <a:xfrm>
            <a:off x="2619171" y="4560595"/>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0C1AFDE9-F8DA-461F-8E00-B6855C00D420}"/>
                  </a:ext>
                </a:extLst>
              </p:cNvPr>
              <p:cNvSpPr txBox="1"/>
              <p:nvPr/>
            </p:nvSpPr>
            <p:spPr>
              <a:xfrm>
                <a:off x="2761688" y="4560595"/>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62" name="TextBox 61">
                <a:extLst>
                  <a:ext uri="{FF2B5EF4-FFF2-40B4-BE49-F238E27FC236}">
                    <a16:creationId xmlns:a16="http://schemas.microsoft.com/office/drawing/2014/main" id="{0C1AFDE9-F8DA-461F-8E00-B6855C00D420}"/>
                  </a:ext>
                </a:extLst>
              </p:cNvPr>
              <p:cNvSpPr txBox="1">
                <a:spLocks noRot="1" noChangeAspect="1" noMove="1" noResize="1" noEditPoints="1" noAdjustHandles="1" noChangeArrowheads="1" noChangeShapeType="1" noTextEdit="1"/>
              </p:cNvSpPr>
              <p:nvPr/>
            </p:nvSpPr>
            <p:spPr>
              <a:xfrm>
                <a:off x="2761688" y="4560595"/>
                <a:ext cx="498598" cy="480131"/>
              </a:xfrm>
              <a:prstGeom prst="rect">
                <a:avLst/>
              </a:prstGeom>
              <a:blipFill>
                <a:blip r:embed="rId3"/>
                <a:stretch>
                  <a:fillRect l="-6098" t="-12658" r="-18293" b="-15190"/>
                </a:stretch>
              </a:blipFill>
              <a:ln w="6350">
                <a:noFill/>
              </a:ln>
            </p:spPr>
            <p:txBody>
              <a:bodyPr/>
              <a:lstStyle/>
              <a:p>
                <a:r>
                  <a:rPr lang="en-US">
                    <a:noFill/>
                  </a:rPr>
                  <a:t> </a:t>
                </a:r>
              </a:p>
            </p:txBody>
          </p:sp>
        </mc:Fallback>
      </mc:AlternateContent>
      <p:sp>
        <p:nvSpPr>
          <p:cNvPr id="63" name="TextBox 62">
            <a:extLst>
              <a:ext uri="{FF2B5EF4-FFF2-40B4-BE49-F238E27FC236}">
                <a16:creationId xmlns:a16="http://schemas.microsoft.com/office/drawing/2014/main" id="{C90B682C-6B4E-491A-8EC9-D97F417D95D7}"/>
              </a:ext>
            </a:extLst>
          </p:cNvPr>
          <p:cNvSpPr txBox="1"/>
          <p:nvPr/>
        </p:nvSpPr>
        <p:spPr>
          <a:xfrm>
            <a:off x="3010987"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sp>
        <p:nvSpPr>
          <p:cNvPr id="64" name="Google Shape;219;p33">
            <a:extLst>
              <a:ext uri="{FF2B5EF4-FFF2-40B4-BE49-F238E27FC236}">
                <a16:creationId xmlns:a16="http://schemas.microsoft.com/office/drawing/2014/main" id="{33663F9A-7841-49BA-AABB-9F1E17F93CEE}"/>
              </a:ext>
            </a:extLst>
          </p:cNvPr>
          <p:cNvSpPr/>
          <p:nvPr/>
        </p:nvSpPr>
        <p:spPr>
          <a:xfrm rot="5400000">
            <a:off x="2379106" y="4081927"/>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5" name="Straight Arrow Connector 64">
            <a:extLst>
              <a:ext uri="{FF2B5EF4-FFF2-40B4-BE49-F238E27FC236}">
                <a16:creationId xmlns:a16="http://schemas.microsoft.com/office/drawing/2014/main" id="{B08D1DA1-2EE6-4C5C-9942-6AFC1AD55A15}"/>
              </a:ext>
            </a:extLst>
          </p:cNvPr>
          <p:cNvCxnSpPr>
            <a:cxnSpLocks/>
            <a:endCxn id="64" idx="2"/>
          </p:cNvCxnSpPr>
          <p:nvPr/>
        </p:nvCxnSpPr>
        <p:spPr>
          <a:xfrm flipH="1">
            <a:off x="2619171" y="3209130"/>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2EC0508B-1757-49DC-8F3A-F187D0FFD4DB}"/>
              </a:ext>
            </a:extLst>
          </p:cNvPr>
          <p:cNvSpPr txBox="1"/>
          <p:nvPr/>
        </p:nvSpPr>
        <p:spPr>
          <a:xfrm>
            <a:off x="1744586" y="34047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67" name="Google Shape;219;p33">
            <a:extLst>
              <a:ext uri="{FF2B5EF4-FFF2-40B4-BE49-F238E27FC236}">
                <a16:creationId xmlns:a16="http://schemas.microsoft.com/office/drawing/2014/main" id="{37E03359-962D-4318-8FFF-374C0570FA4F}"/>
              </a:ext>
            </a:extLst>
          </p:cNvPr>
          <p:cNvSpPr/>
          <p:nvPr/>
        </p:nvSpPr>
        <p:spPr>
          <a:xfrm rot="5400000">
            <a:off x="1758646" y="273046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8" name="Google Shape;219;p33">
            <a:extLst>
              <a:ext uri="{FF2B5EF4-FFF2-40B4-BE49-F238E27FC236}">
                <a16:creationId xmlns:a16="http://schemas.microsoft.com/office/drawing/2014/main" id="{A85DFCB5-290A-499B-896C-E8A898F07F5F}"/>
              </a:ext>
            </a:extLst>
          </p:cNvPr>
          <p:cNvSpPr/>
          <p:nvPr/>
        </p:nvSpPr>
        <p:spPr>
          <a:xfrm rot="5400000">
            <a:off x="2969297" y="2730460"/>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9" name="Straight Arrow Connector 68">
            <a:extLst>
              <a:ext uri="{FF2B5EF4-FFF2-40B4-BE49-F238E27FC236}">
                <a16:creationId xmlns:a16="http://schemas.microsoft.com/office/drawing/2014/main" id="{04724570-E162-4ED5-933A-E9D6A7FE64EB}"/>
              </a:ext>
            </a:extLst>
          </p:cNvPr>
          <p:cNvCxnSpPr>
            <a:cxnSpLocks/>
            <a:stCxn id="73" idx="2"/>
            <a:endCxn id="67" idx="2"/>
          </p:cNvCxnSpPr>
          <p:nvPr/>
        </p:nvCxnSpPr>
        <p:spPr>
          <a:xfrm flipH="1">
            <a:off x="1998711" y="2399271"/>
            <a:ext cx="614445" cy="329727"/>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8125627F-A913-435C-88CF-1C8D9F9EC820}"/>
              </a:ext>
            </a:extLst>
          </p:cNvPr>
          <p:cNvCxnSpPr>
            <a:cxnSpLocks/>
            <a:stCxn id="73" idx="2"/>
            <a:endCxn id="68" idx="2"/>
          </p:cNvCxnSpPr>
          <p:nvPr/>
        </p:nvCxnSpPr>
        <p:spPr>
          <a:xfrm>
            <a:off x="2613156" y="2399271"/>
            <a:ext cx="596206" cy="329726"/>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71" name="TextBox 70">
            <a:extLst>
              <a:ext uri="{FF2B5EF4-FFF2-40B4-BE49-F238E27FC236}">
                <a16:creationId xmlns:a16="http://schemas.microsoft.com/office/drawing/2014/main" id="{DF154B31-8935-422B-82B3-B6C760213F62}"/>
              </a:ext>
            </a:extLst>
          </p:cNvPr>
          <p:cNvSpPr txBox="1"/>
          <p:nvPr/>
        </p:nvSpPr>
        <p:spPr>
          <a:xfrm>
            <a:off x="1559132" y="216648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72" name="TextBox 71">
            <a:extLst>
              <a:ext uri="{FF2B5EF4-FFF2-40B4-BE49-F238E27FC236}">
                <a16:creationId xmlns:a16="http://schemas.microsoft.com/office/drawing/2014/main" id="{4F402AD6-FDD6-4B47-BA83-E1234B350179}"/>
              </a:ext>
            </a:extLst>
          </p:cNvPr>
          <p:cNvSpPr txBox="1"/>
          <p:nvPr/>
        </p:nvSpPr>
        <p:spPr>
          <a:xfrm>
            <a:off x="3039963" y="2159204"/>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73" name="TextBox 72">
            <a:extLst>
              <a:ext uri="{FF2B5EF4-FFF2-40B4-BE49-F238E27FC236}">
                <a16:creationId xmlns:a16="http://schemas.microsoft.com/office/drawing/2014/main" id="{E13C7EA2-D80F-40AB-844A-2C3836556B10}"/>
              </a:ext>
            </a:extLst>
          </p:cNvPr>
          <p:cNvSpPr txBox="1"/>
          <p:nvPr/>
        </p:nvSpPr>
        <p:spPr>
          <a:xfrm>
            <a:off x="2368538" y="1919140"/>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graphicFrame>
        <p:nvGraphicFramePr>
          <p:cNvPr id="74" name="Chart 73">
            <a:extLst>
              <a:ext uri="{FF2B5EF4-FFF2-40B4-BE49-F238E27FC236}">
                <a16:creationId xmlns:a16="http://schemas.microsoft.com/office/drawing/2014/main" id="{11DBCD9C-E0E5-49B1-8A61-C494F2A07326}"/>
              </a:ext>
            </a:extLst>
          </p:cNvPr>
          <p:cNvGraphicFramePr/>
          <p:nvPr>
            <p:extLst>
              <p:ext uri="{D42A27DB-BD31-4B8C-83A1-F6EECF244321}">
                <p14:modId xmlns:p14="http://schemas.microsoft.com/office/powerpoint/2010/main" val="379892670"/>
              </p:ext>
            </p:extLst>
          </p:nvPr>
        </p:nvGraphicFramePr>
        <p:xfrm>
          <a:off x="4429125" y="2166482"/>
          <a:ext cx="2240937" cy="138840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75" name="Chart 74">
            <a:extLst>
              <a:ext uri="{FF2B5EF4-FFF2-40B4-BE49-F238E27FC236}">
                <a16:creationId xmlns:a16="http://schemas.microsoft.com/office/drawing/2014/main" id="{994FC079-C0ED-40DD-8744-7935BC71FD43}"/>
              </a:ext>
            </a:extLst>
          </p:cNvPr>
          <p:cNvGraphicFramePr/>
          <p:nvPr>
            <p:extLst>
              <p:ext uri="{D42A27DB-BD31-4B8C-83A1-F6EECF244321}">
                <p14:modId xmlns:p14="http://schemas.microsoft.com/office/powerpoint/2010/main" val="664040393"/>
              </p:ext>
            </p:extLst>
          </p:nvPr>
        </p:nvGraphicFramePr>
        <p:xfrm>
          <a:off x="7766413" y="2166482"/>
          <a:ext cx="2331626" cy="1388402"/>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76" name="Chart 75">
            <a:extLst>
              <a:ext uri="{FF2B5EF4-FFF2-40B4-BE49-F238E27FC236}">
                <a16:creationId xmlns:a16="http://schemas.microsoft.com/office/drawing/2014/main" id="{8B476A56-BC6F-4A3D-9579-FB8A0625AACC}"/>
              </a:ext>
            </a:extLst>
          </p:cNvPr>
          <p:cNvGraphicFramePr/>
          <p:nvPr>
            <p:extLst>
              <p:ext uri="{D42A27DB-BD31-4B8C-83A1-F6EECF244321}">
                <p14:modId xmlns:p14="http://schemas.microsoft.com/office/powerpoint/2010/main" val="1016059832"/>
              </p:ext>
            </p:extLst>
          </p:nvPr>
        </p:nvGraphicFramePr>
        <p:xfrm>
          <a:off x="6105525" y="3866394"/>
          <a:ext cx="2331626" cy="1388402"/>
        </p:xfrm>
        <a:graphic>
          <a:graphicData uri="http://schemas.openxmlformats.org/drawingml/2006/chart">
            <c:chart xmlns:c="http://schemas.openxmlformats.org/drawingml/2006/chart" xmlns:r="http://schemas.openxmlformats.org/officeDocument/2006/relationships" r:id="rId6"/>
          </a:graphicData>
        </a:graphic>
      </p:graphicFrame>
      <p:grpSp>
        <p:nvGrpSpPr>
          <p:cNvPr id="77" name="Group 76">
            <a:extLst>
              <a:ext uri="{FF2B5EF4-FFF2-40B4-BE49-F238E27FC236}">
                <a16:creationId xmlns:a16="http://schemas.microsoft.com/office/drawing/2014/main" id="{E5A454D9-34E2-4964-8D5D-7488E9CEB881}"/>
              </a:ext>
            </a:extLst>
          </p:cNvPr>
          <p:cNvGrpSpPr/>
          <p:nvPr/>
        </p:nvGrpSpPr>
        <p:grpSpPr>
          <a:xfrm>
            <a:off x="1104141" y="3980036"/>
            <a:ext cx="803447" cy="820624"/>
            <a:chOff x="-39836" y="3224290"/>
            <a:chExt cx="803447" cy="820624"/>
          </a:xfrm>
        </p:grpSpPr>
        <p:sp>
          <p:nvSpPr>
            <p:cNvPr id="78" name="Rectangle 77">
              <a:extLst>
                <a:ext uri="{FF2B5EF4-FFF2-40B4-BE49-F238E27FC236}">
                  <a16:creationId xmlns:a16="http://schemas.microsoft.com/office/drawing/2014/main" id="{DA5698AD-A6AA-465D-A0AD-61DCA72C6867}"/>
                </a:ext>
              </a:extLst>
            </p:cNvPr>
            <p:cNvSpPr/>
            <p:nvPr/>
          </p:nvSpPr>
          <p:spPr>
            <a:xfrm>
              <a:off x="-39835" y="3241467"/>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 name="Graphic 78" descr="Linear Graph">
              <a:extLst>
                <a:ext uri="{FF2B5EF4-FFF2-40B4-BE49-F238E27FC236}">
                  <a16:creationId xmlns:a16="http://schemas.microsoft.com/office/drawing/2014/main" id="{6E1597F3-4396-41D8-9F57-76E2CBCFC227}"/>
                </a:ext>
              </a:extLst>
            </p:cNvPr>
            <p:cNvPicPr>
              <a:picLocks noChangeAspect="1"/>
            </p:cNvPicPr>
            <p:nvPr/>
          </p:nvPicPr>
          <p:blipFill>
            <a:blip r:embed="rId7" cstate="email">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9836" y="3224290"/>
              <a:ext cx="803447" cy="803447"/>
            </a:xfrm>
            <a:prstGeom prst="rect">
              <a:avLst/>
            </a:prstGeom>
          </p:spPr>
        </p:pic>
      </p:grpSp>
      <p:sp>
        <p:nvSpPr>
          <p:cNvPr id="80" name="Rectangle 79">
            <a:extLst>
              <a:ext uri="{FF2B5EF4-FFF2-40B4-BE49-F238E27FC236}">
                <a16:creationId xmlns:a16="http://schemas.microsoft.com/office/drawing/2014/main" id="{55341C8C-A8CD-43E3-A8DD-0405FFA9E2DD}"/>
              </a:ext>
            </a:extLst>
          </p:cNvPr>
          <p:cNvSpPr/>
          <p:nvPr/>
        </p:nvSpPr>
        <p:spPr>
          <a:xfrm>
            <a:off x="666830" y="2601284"/>
            <a:ext cx="803446" cy="803447"/>
          </a:xfrm>
          <a:prstGeom prst="rect">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Graphic 80" descr="Periodic Graph">
            <a:extLst>
              <a:ext uri="{FF2B5EF4-FFF2-40B4-BE49-F238E27FC236}">
                <a16:creationId xmlns:a16="http://schemas.microsoft.com/office/drawing/2014/main" id="{5F95E1B3-7345-4679-B669-335D388413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1464" y="2560849"/>
            <a:ext cx="914400" cy="914400"/>
          </a:xfrm>
          <a:prstGeom prst="rect">
            <a:avLst/>
          </a:prstGeom>
        </p:spPr>
      </p:pic>
    </p:spTree>
    <p:extLst>
      <p:ext uri="{BB962C8B-B14F-4D97-AF65-F5344CB8AC3E}">
        <p14:creationId xmlns:p14="http://schemas.microsoft.com/office/powerpoint/2010/main" val="368648033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err="1"/>
              <a:t>過度擬合</a:t>
            </a:r>
            <a:endParaRPr lang="en-US"/>
          </a:p>
        </p:txBody>
      </p:sp>
    </p:spTree>
    <p:extLst>
      <p:ext uri="{BB962C8B-B14F-4D97-AF65-F5344CB8AC3E}">
        <p14:creationId xmlns:p14="http://schemas.microsoft.com/office/powerpoint/2010/main" val="539560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課程安排 – 第 2 部分</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回顧</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簡化的模型</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從神經元到網路</a:t>
            </a:r>
          </a:p>
          <a:p>
            <a:pPr marL="457200" indent="-228600" defTabSz="914400">
              <a:lnSpc>
                <a:spcPct val="110000"/>
              </a:lnSpc>
              <a:buClr>
                <a:schemeClr val="accent1"/>
              </a:buClr>
              <a:buFont typeface="Arial" panose="020B0604020202020204" pitchFamily="34" charset="0"/>
              <a:buChar char="•"/>
            </a:pPr>
            <a:r>
              <a:rPr lang="zh-TW" altLang="en-US" sz="1400" dirty="0">
                <a:solidFill>
                  <a:srgbClr val="FFFFFF"/>
                </a:solidFill>
              </a:rPr>
              <a:t>激活函數</a:t>
            </a: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過度擬合</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從神經元到分類</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4" name="Title 1">
            <a:extLst>
              <a:ext uri="{FF2B5EF4-FFF2-40B4-BE49-F238E27FC236}">
                <a16:creationId xmlns:a16="http://schemas.microsoft.com/office/drawing/2014/main" id="{FCBC0302-7AF2-4C4A-9EFC-2A795557B6E1}"/>
              </a:ext>
            </a:extLst>
          </p:cNvPr>
          <p:cNvSpPr>
            <a:spLocks noGrp="1"/>
          </p:cNvSpPr>
          <p:nvPr>
            <p:ph type="title"/>
          </p:nvPr>
        </p:nvSpPr>
        <p:spPr>
          <a:xfrm>
            <a:off x="498348" y="492062"/>
            <a:ext cx="9976104" cy="596074"/>
          </a:xfrm>
        </p:spPr>
        <p:txBody>
          <a:bodyPr wrap="square" anchor="b">
            <a:normAutofit/>
          </a:bodyPr>
          <a:lstStyle/>
          <a:p>
            <a:r>
              <a:rPr lang="en-US" dirty="0" err="1"/>
              <a:t>過度擬合</a:t>
            </a:r>
            <a:endParaRPr lang="en-US" dirty="0"/>
          </a:p>
        </p:txBody>
      </p:sp>
      <p:sp>
        <p:nvSpPr>
          <p:cNvPr id="35" name="Text Placeholder 3">
            <a:extLst>
              <a:ext uri="{FF2B5EF4-FFF2-40B4-BE49-F238E27FC236}">
                <a16:creationId xmlns:a16="http://schemas.microsoft.com/office/drawing/2014/main" id="{22AF8824-A6E3-4DE2-AB40-017CBAB4E383}"/>
              </a:ext>
            </a:extLst>
          </p:cNvPr>
          <p:cNvSpPr>
            <a:spLocks noGrp="1"/>
          </p:cNvSpPr>
          <p:nvPr>
            <p:ph type="body" sz="quarter" idx="10"/>
          </p:nvPr>
        </p:nvSpPr>
        <p:spPr/>
        <p:txBody>
          <a:bodyPr/>
          <a:lstStyle/>
          <a:p>
            <a:r>
              <a:rPr lang="en-US" dirty="0" err="1"/>
              <a:t>為何不建構一個超大型神經網路</a:t>
            </a:r>
            <a:r>
              <a:rPr lang="en-US" dirty="0"/>
              <a:t>？</a:t>
            </a:r>
          </a:p>
        </p:txBody>
      </p:sp>
      <p:pic>
        <p:nvPicPr>
          <p:cNvPr id="37" name="Picture 36" descr="Connecting lines and dots illustration">
            <a:extLst>
              <a:ext uri="{FF2B5EF4-FFF2-40B4-BE49-F238E27FC236}">
                <a16:creationId xmlns:a16="http://schemas.microsoft.com/office/drawing/2014/main" id="{07528540-D32C-4448-98FC-56051207E2BF}"/>
              </a:ext>
            </a:extLst>
          </p:cNvPr>
          <p:cNvPicPr>
            <a:picLocks noChangeAspect="1"/>
          </p:cNvPicPr>
          <p:nvPr/>
        </p:nvPicPr>
        <p:blipFill rotWithShape="1">
          <a:blip r:embed="rId3" cstate="email">
            <a:duotone>
              <a:prstClr val="black"/>
              <a:schemeClr val="tx2">
                <a:tint val="45000"/>
                <a:satMod val="400000"/>
              </a:schemeClr>
            </a:duotone>
            <a:extLst>
              <a:ext uri="{28A0092B-C50C-407E-A947-70E740481C1C}">
                <a14:useLocalDpi xmlns:a14="http://schemas.microsoft.com/office/drawing/2010/main"/>
              </a:ext>
            </a:extLst>
          </a:blip>
          <a:srcRect/>
          <a:stretch/>
        </p:blipFill>
        <p:spPr>
          <a:xfrm>
            <a:off x="508488" y="2103035"/>
            <a:ext cx="9965196" cy="3413207"/>
          </a:xfrm>
          <a:prstGeom prst="rect">
            <a:avLst/>
          </a:prstGeom>
          <a:noFill/>
        </p:spPr>
      </p:pic>
    </p:spTree>
    <p:extLst>
      <p:ext uri="{BB962C8B-B14F-4D97-AF65-F5344CB8AC3E}">
        <p14:creationId xmlns:p14="http://schemas.microsoft.com/office/powerpoint/2010/main" val="2547035565"/>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499836"/>
            <a:ext cx="9976104" cy="596074"/>
          </a:xfrm>
        </p:spPr>
        <p:txBody>
          <a:bodyPr wrap="square" anchor="b">
            <a:normAutofit/>
          </a:bodyPr>
          <a:lstStyle/>
          <a:p>
            <a:r>
              <a:rPr lang="en-US" dirty="0" err="1"/>
              <a:t>過度擬合</a:t>
            </a:r>
            <a:endParaRPr lang="en-US" dirty="0"/>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哪條趨勢線更理想？</a:t>
            </a:r>
          </a:p>
        </p:txBody>
      </p:sp>
      <p:graphicFrame>
        <p:nvGraphicFramePr>
          <p:cNvPr id="11" name="Chart 10">
            <a:extLst>
              <a:ext uri="{FF2B5EF4-FFF2-40B4-BE49-F238E27FC236}">
                <a16:creationId xmlns:a16="http://schemas.microsoft.com/office/drawing/2014/main" id="{7291D29F-74FC-4270-9EF6-87A1681C8788}"/>
              </a:ext>
            </a:extLst>
          </p:cNvPr>
          <p:cNvGraphicFramePr/>
          <p:nvPr>
            <p:extLst>
              <p:ext uri="{D42A27DB-BD31-4B8C-83A1-F6EECF244321}">
                <p14:modId xmlns:p14="http://schemas.microsoft.com/office/powerpoint/2010/main" val="3133944571"/>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B0CC9603-3E5B-4C24-9CBE-BCCDE34CD716}"/>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均方誤差 = .0056</a:t>
            </a:r>
          </a:p>
        </p:txBody>
      </p:sp>
      <p:graphicFrame>
        <p:nvGraphicFramePr>
          <p:cNvPr id="13" name="Chart 12">
            <a:extLst>
              <a:ext uri="{FF2B5EF4-FFF2-40B4-BE49-F238E27FC236}">
                <a16:creationId xmlns:a16="http://schemas.microsoft.com/office/drawing/2014/main" id="{0D905BEA-92FD-4974-8516-8D3D92DA736F}"/>
              </a:ext>
            </a:extLst>
          </p:cNvPr>
          <p:cNvGraphicFramePr/>
          <p:nvPr>
            <p:extLst>
              <p:ext uri="{D42A27DB-BD31-4B8C-83A1-F6EECF244321}">
                <p14:modId xmlns:p14="http://schemas.microsoft.com/office/powerpoint/2010/main" val="1455831486"/>
              </p:ext>
            </p:extLst>
          </p:nvPr>
        </p:nvGraphicFramePr>
        <p:xfrm>
          <a:off x="5914451" y="1762882"/>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6" name="TextBox 5">
            <a:extLst>
              <a:ext uri="{FF2B5EF4-FFF2-40B4-BE49-F238E27FC236}">
                <a16:creationId xmlns:a16="http://schemas.microsoft.com/office/drawing/2014/main" id="{E9F112CD-E54A-49A9-A15D-FF8A658D095A}"/>
              </a:ext>
            </a:extLst>
          </p:cNvPr>
          <p:cNvSpPr txBox="1"/>
          <p:nvPr/>
        </p:nvSpPr>
        <p:spPr>
          <a:xfrm>
            <a:off x="8612737"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bg1"/>
                </a:solidFill>
              </a:rPr>
              <a:t>均方誤差 = .0113</a:t>
            </a:r>
          </a:p>
        </p:txBody>
      </p:sp>
    </p:spTree>
    <p:extLst>
      <p:ext uri="{BB962C8B-B14F-4D97-AF65-F5344CB8AC3E}">
        <p14:creationId xmlns:p14="http://schemas.microsoft.com/office/powerpoint/2010/main" val="4240306398"/>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E670A272-4A98-4069-8F7A-0E64E3BD8C0A}"/>
              </a:ext>
            </a:extLst>
          </p:cNvPr>
          <p:cNvSpPr>
            <a:spLocks noGrp="1"/>
          </p:cNvSpPr>
          <p:nvPr>
            <p:ph type="title"/>
          </p:nvPr>
        </p:nvSpPr>
        <p:spPr>
          <a:xfrm>
            <a:off x="498348" y="661226"/>
            <a:ext cx="9976104" cy="596074"/>
          </a:xfrm>
        </p:spPr>
        <p:txBody>
          <a:bodyPr wrap="square" anchor="b">
            <a:normAutofit/>
          </a:bodyPr>
          <a:lstStyle/>
          <a:p>
            <a:r>
              <a:rPr lang="en-US"/>
              <a:t>過度擬合</a:t>
            </a:r>
          </a:p>
        </p:txBody>
      </p:sp>
      <p:sp>
        <p:nvSpPr>
          <p:cNvPr id="10" name="Text Placeholder 3">
            <a:extLst>
              <a:ext uri="{FF2B5EF4-FFF2-40B4-BE49-F238E27FC236}">
                <a16:creationId xmlns:a16="http://schemas.microsoft.com/office/drawing/2014/main" id="{CA70BFB5-87AF-4D26-B819-34EF1E68B3C9}"/>
              </a:ext>
            </a:extLst>
          </p:cNvPr>
          <p:cNvSpPr>
            <a:spLocks noGrp="1"/>
          </p:cNvSpPr>
          <p:nvPr>
            <p:ph type="body" sz="quarter" idx="10"/>
          </p:nvPr>
        </p:nvSpPr>
        <p:spPr/>
        <p:txBody>
          <a:bodyPr/>
          <a:lstStyle/>
          <a:p>
            <a:r>
              <a:rPr lang="en-US"/>
              <a:t>哪條趨勢線更理想？</a:t>
            </a:r>
          </a:p>
        </p:txBody>
      </p:sp>
      <p:graphicFrame>
        <p:nvGraphicFramePr>
          <p:cNvPr id="2" name="Chart 1">
            <a:extLst>
              <a:ext uri="{FF2B5EF4-FFF2-40B4-BE49-F238E27FC236}">
                <a16:creationId xmlns:a16="http://schemas.microsoft.com/office/drawing/2014/main" id="{6233CA0B-FC1E-4849-87F1-5ECCA52263A0}"/>
              </a:ext>
            </a:extLst>
          </p:cNvPr>
          <p:cNvGraphicFramePr/>
          <p:nvPr>
            <p:extLst>
              <p:ext uri="{D42A27DB-BD31-4B8C-83A1-F6EECF244321}">
                <p14:modId xmlns:p14="http://schemas.microsoft.com/office/powerpoint/2010/main" val="3321921113"/>
              </p:ext>
            </p:extLst>
          </p:nvPr>
        </p:nvGraphicFramePr>
        <p:xfrm>
          <a:off x="609600" y="1765881"/>
          <a:ext cx="4448175" cy="374509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 name="Chart 2">
            <a:extLst>
              <a:ext uri="{FF2B5EF4-FFF2-40B4-BE49-F238E27FC236}">
                <a16:creationId xmlns:a16="http://schemas.microsoft.com/office/drawing/2014/main" id="{92B4B14C-AE59-4A55-9D95-4778B94AA619}"/>
              </a:ext>
            </a:extLst>
          </p:cNvPr>
          <p:cNvGraphicFramePr/>
          <p:nvPr>
            <p:extLst>
              <p:ext uri="{D42A27DB-BD31-4B8C-83A1-F6EECF244321}">
                <p14:modId xmlns:p14="http://schemas.microsoft.com/office/powerpoint/2010/main" val="2073073765"/>
              </p:ext>
            </p:extLst>
          </p:nvPr>
        </p:nvGraphicFramePr>
        <p:xfrm>
          <a:off x="5915025" y="1765880"/>
          <a:ext cx="4448175" cy="3745093"/>
        </p:xfrm>
        <a:graphic>
          <a:graphicData uri="http://schemas.openxmlformats.org/drawingml/2006/chart">
            <c:chart xmlns:c="http://schemas.openxmlformats.org/drawingml/2006/chart" xmlns:r="http://schemas.openxmlformats.org/officeDocument/2006/relationships" r:id="rId4"/>
          </a:graphicData>
        </a:graphic>
      </p:graphicFrame>
      <p:sp>
        <p:nvSpPr>
          <p:cNvPr id="4" name="TextBox 3">
            <a:extLst>
              <a:ext uri="{FF2B5EF4-FFF2-40B4-BE49-F238E27FC236}">
                <a16:creationId xmlns:a16="http://schemas.microsoft.com/office/drawing/2014/main" id="{0A3803A6-935E-4E11-A778-6B07C8E39FD5}"/>
              </a:ext>
            </a:extLst>
          </p:cNvPr>
          <p:cNvSpPr txBox="1"/>
          <p:nvPr/>
        </p:nvSpPr>
        <p:spPr>
          <a:xfrm>
            <a:off x="3290132"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均方誤差 = .0172</a:t>
            </a:r>
          </a:p>
        </p:txBody>
      </p:sp>
      <p:sp>
        <p:nvSpPr>
          <p:cNvPr id="5" name="TextBox 4">
            <a:extLst>
              <a:ext uri="{FF2B5EF4-FFF2-40B4-BE49-F238E27FC236}">
                <a16:creationId xmlns:a16="http://schemas.microsoft.com/office/drawing/2014/main" id="{326FCEB3-68E8-4DBF-B8E1-9E91C0747E60}"/>
              </a:ext>
            </a:extLst>
          </p:cNvPr>
          <p:cNvSpPr txBox="1"/>
          <p:nvPr/>
        </p:nvSpPr>
        <p:spPr>
          <a:xfrm>
            <a:off x="8629829" y="4496372"/>
            <a:ext cx="151047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b="1">
                <a:solidFill>
                  <a:schemeClr val="accent3"/>
                </a:solidFill>
              </a:rPr>
              <a:t>均方誤差 = .0062</a:t>
            </a:r>
          </a:p>
        </p:txBody>
      </p:sp>
    </p:spTree>
    <p:extLst>
      <p:ext uri="{BB962C8B-B14F-4D97-AF65-F5344CB8AC3E}">
        <p14:creationId xmlns:p14="http://schemas.microsoft.com/office/powerpoint/2010/main" val="384878362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41204-5E75-436E-B742-9ED1A3B9F135}"/>
              </a:ext>
            </a:extLst>
          </p:cNvPr>
          <p:cNvSpPr>
            <a:spLocks noGrp="1"/>
          </p:cNvSpPr>
          <p:nvPr>
            <p:ph type="title"/>
          </p:nvPr>
        </p:nvSpPr>
        <p:spPr>
          <a:xfrm>
            <a:off x="498348" y="633526"/>
            <a:ext cx="5922117" cy="618631"/>
          </a:xfrm>
        </p:spPr>
        <p:txBody>
          <a:bodyPr wrap="square" anchor="b">
            <a:normAutofit/>
          </a:bodyPr>
          <a:lstStyle/>
          <a:p>
            <a:pPr algn="l"/>
            <a:r>
              <a:rPr lang="en-US" sz="2800"/>
              <a:t>訓練 vs 驗證資料</a:t>
            </a:r>
          </a:p>
        </p:txBody>
      </p:sp>
      <p:graphicFrame>
        <p:nvGraphicFramePr>
          <p:cNvPr id="13" name="Content Placeholder 2">
            <a:extLst>
              <a:ext uri="{FF2B5EF4-FFF2-40B4-BE49-F238E27FC236}">
                <a16:creationId xmlns:a16="http://schemas.microsoft.com/office/drawing/2014/main" id="{D83C5CF3-20E4-4437-9D1E-C2BB17A8935E}"/>
              </a:ext>
            </a:extLst>
          </p:cNvPr>
          <p:cNvGraphicFramePr>
            <a:graphicFrameLocks noGrp="1"/>
          </p:cNvGraphicFramePr>
          <p:nvPr>
            <p:ph idx="1"/>
            <p:extLst>
              <p:ext uri="{D42A27DB-BD31-4B8C-83A1-F6EECF244321}">
                <p14:modId xmlns:p14="http://schemas.microsoft.com/office/powerpoint/2010/main" val="1400180881"/>
              </p:ext>
            </p:extLst>
          </p:nvPr>
        </p:nvGraphicFramePr>
        <p:xfrm>
          <a:off x="512065" y="1844916"/>
          <a:ext cx="4974335" cy="369375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2" name="Text Placeholder 3">
            <a:extLst>
              <a:ext uri="{FF2B5EF4-FFF2-40B4-BE49-F238E27FC236}">
                <a16:creationId xmlns:a16="http://schemas.microsoft.com/office/drawing/2014/main" id="{58E90F02-C319-42F8-B195-F6686922FB9C}"/>
              </a:ext>
            </a:extLst>
          </p:cNvPr>
          <p:cNvSpPr>
            <a:spLocks noGrp="1"/>
          </p:cNvSpPr>
          <p:nvPr>
            <p:ph type="body" sz="quarter" idx="10"/>
          </p:nvPr>
        </p:nvSpPr>
        <p:spPr>
          <a:xfrm>
            <a:off x="498348" y="1183333"/>
            <a:ext cx="5922117" cy="525463"/>
          </a:xfrm>
        </p:spPr>
        <p:txBody>
          <a:bodyPr wrap="square" anchor="t">
            <a:normAutofit/>
          </a:bodyPr>
          <a:lstStyle/>
          <a:p>
            <a:pPr algn="l"/>
            <a:r>
              <a:rPr lang="en-US"/>
              <a:t>避免背誦</a:t>
            </a:r>
          </a:p>
        </p:txBody>
      </p:sp>
      <p:graphicFrame>
        <p:nvGraphicFramePr>
          <p:cNvPr id="14" name="Chart 13">
            <a:extLst>
              <a:ext uri="{FF2B5EF4-FFF2-40B4-BE49-F238E27FC236}">
                <a16:creationId xmlns:a16="http://schemas.microsoft.com/office/drawing/2014/main" id="{D39BC16E-EC57-4AF9-B95C-8ADA422F9CDD}"/>
              </a:ext>
            </a:extLst>
          </p:cNvPr>
          <p:cNvGraphicFramePr/>
          <p:nvPr>
            <p:extLst>
              <p:ext uri="{D42A27DB-BD31-4B8C-83A1-F6EECF244321}">
                <p14:modId xmlns:p14="http://schemas.microsoft.com/office/powerpoint/2010/main" val="4220772764"/>
              </p:ext>
            </p:extLst>
          </p:nvPr>
        </p:nvGraphicFramePr>
        <p:xfrm>
          <a:off x="5867399" y="1844916"/>
          <a:ext cx="4593336" cy="3693758"/>
        </p:xfrm>
        <a:graphic>
          <a:graphicData uri="http://schemas.openxmlformats.org/drawingml/2006/chart">
            <c:chart xmlns:c="http://schemas.openxmlformats.org/drawingml/2006/chart" xmlns:r="http://schemas.openxmlformats.org/officeDocument/2006/relationships" r:id="rId8"/>
          </a:graphicData>
        </a:graphic>
      </p:graphicFrame>
    </p:spTree>
    <p:extLst>
      <p:ext uri="{BB962C8B-B14F-4D97-AF65-F5344CB8AC3E}">
        <p14:creationId xmlns:p14="http://schemas.microsoft.com/office/powerpoint/2010/main" val="1279148144"/>
      </p:ext>
    </p:extLst>
  </p:cSld>
  <p:clrMapOvr>
    <a:overrideClrMapping bg1="dk2" tx1="lt1" bg2="dk1"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從迴歸到分類</a:t>
            </a:r>
            <a:endParaRPr lang="en-US"/>
          </a:p>
        </p:txBody>
      </p:sp>
    </p:spTree>
    <p:extLst>
      <p:ext uri="{BB962C8B-B14F-4D97-AF65-F5344CB8AC3E}">
        <p14:creationId xmlns:p14="http://schemas.microsoft.com/office/powerpoint/2010/main" val="39113249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MNIST 模型</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各層</a:t>
            </a:r>
          </a:p>
          <a:p>
            <a:pPr algn="ctr">
              <a:lnSpc>
                <a:spcPct val="90000"/>
              </a:lnSpc>
            </a:pPr>
            <a:r>
              <a:rPr lang="en-US" sz="2400">
                <a:solidFill>
                  <a:schemeClr val="tx1"/>
                </a:solidFill>
              </a:rPr>
              <a:t>大小</a:t>
            </a:r>
          </a:p>
        </p:txBody>
      </p:sp>
      <p:sp>
        <p:nvSpPr>
          <p:cNvPr id="81" name="Google Shape;219;p33">
            <a:extLst>
              <a:ext uri="{FF2B5EF4-FFF2-40B4-BE49-F238E27FC236}">
                <a16:creationId xmlns:a16="http://schemas.microsoft.com/office/drawing/2014/main" id="{44BCB7D4-7C74-4C9A-908D-FB6840B39FE7}"/>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34C4EB2E-B4FE-4098-870E-30E8DB66CE04}"/>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FFCB42F6-659C-47CB-B66F-D81389A64EC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B4C6B1B3-412B-495F-8B41-12501B017AFC}"/>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C56640AA-1D7E-4ABE-9923-0B1B82614CC5}"/>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1C0D4B3C-5359-4CA8-A0C3-402726586581}"/>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6AA96FB0-15D3-4906-A963-244ABFC2C56F}"/>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134CEEB5-8510-47BC-A761-C1750D48809D}"/>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B417B844-80D3-4023-9B1E-D5BB098793AB}"/>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F9F8630D-96A1-42EB-A47E-8EA401107326}"/>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38988506-E824-4BDA-B298-F1BEC7E0D621}"/>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CC973E16-52A3-48BB-AA42-6BD1E5F59EAE}"/>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DD3DF7CE-9AEB-4B5D-A64B-1CC29DBC023D}"/>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CBF7CD04-56E1-4EFD-BC5D-0D12AE24274A}"/>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3E0C9F06-A602-4BE7-B2EB-5CAEEC7B56A3}"/>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424A21D9-2FF1-48ED-8EDD-4459907A21D5}"/>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D5540C2-AD5C-4495-B16C-B2BF325BEB33}"/>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41AD811C-751D-4C89-8A4C-361DC43BB7B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57267D0F-CDAF-49C5-B415-2FDFF0EE32BA}"/>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07F538D2-B082-4342-9211-AAFD48AB1BAF}"/>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9795D2B2-575C-4843-A3C1-3EB5BC4F19D5}"/>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0011B0F9-2064-493B-AEA1-055D65094B16}"/>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3F423C84-E7B3-451B-8AC7-EF8823818424}"/>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0669C394-F6C5-4B0B-99ED-751A0B6E59EB}"/>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28221ADC-50B2-4044-8736-D9D60BD48AE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971713B2-EA90-4483-8B82-F35AE815DBC8}"/>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E03C2917-44A8-44BD-98DC-B648630831B9}"/>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6605F8B7-2DEC-45F3-926C-3D444E8904D3}"/>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EF2C429F-6DFC-477A-BB43-65A6B3AFFEF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741F2097-D840-4D6C-965F-D28BD46EA39A}"/>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0EE2A62E-64A2-44BA-B443-CD60033E3CB3}"/>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E7888E1D-D8AA-405F-9F0E-3D71B5E918E7}"/>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5C01FEA3-114E-4482-B65C-19B6F2122F90}"/>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6BD19CD5-8796-4563-B5B5-BFA60A1AEECB}"/>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0838895D-7F90-4F8F-8D81-4E066D6A678D}"/>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5E440C01-1709-4CD1-8164-A452F77587D4}"/>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2A090A3D-078D-4065-899E-A72C08EE4197}"/>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46201ED0-2CC1-46B8-8769-C9DA15CA67CD}"/>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92D1301D-9DC1-486F-A2F4-3C1C6D5C7428}"/>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3C2DD255-B7D4-42F1-A426-31DA58B44CCF}"/>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3015C9B7-DE30-4DA7-BF6D-4E0CBCC58361}"/>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1D041434-A625-4FDF-A4F6-9D9302BE7A54}"/>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F314443D-B223-4316-9FEA-EEE58F2E9ECD}"/>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2230A900-BA49-43C2-811F-79EC19403B26}"/>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2ECC0732-0DDC-4745-9137-860B49B75E1D}"/>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900F8285-EEC3-4CE1-88BF-504EB2BD23C0}"/>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DF46DED0-AC75-410F-8B57-EDA99CDEBB22}"/>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B0195A37-C28A-4007-A66A-7CB12FB0328A}"/>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BF8DA36D-B6DA-4585-865C-6E4A487FA714}"/>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812679B3-4B01-430D-A963-1387A6A69EEB}"/>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1277DCC8-ABA4-48B4-AE29-BA87A5CC80A6}"/>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ABD36935-2D5B-4F76-A807-2C041DF7BF30}"/>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75A0E5A6-6318-44C7-A480-222CB26F0167}"/>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54B64FDF-4530-49CC-A11D-180933EE862C}"/>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  Description automatically generated">
            <a:extLst>
              <a:ext uri="{FF2B5EF4-FFF2-40B4-BE49-F238E27FC236}">
                <a16:creationId xmlns:a16="http://schemas.microsoft.com/office/drawing/2014/main" id="{363351FC-F36F-45C9-9FDD-9A8F62C0699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D8FA1634-B5B5-47F2-973D-119664D3FF05}"/>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A0CEF224-F4E4-492B-AA54-E44C5E6E9B62}"/>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49F1ABE2-5034-45AC-B569-0A574A300EFC}"/>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878DCA0E-FAE0-47A3-A1F9-B0DE9C43BD20}"/>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419AA6D-39B5-432F-9AF6-B250E3127B1C}"/>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FE831B0-1630-43B4-AACD-C8E3F9935404}"/>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433807DF-BAF2-4097-B280-10663BFDB8B1}"/>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894DDE32-58F6-4237-AAB9-AD2831804320}"/>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CF307440-1CBC-4224-8A5C-FC9583DDA11F}"/>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688BDA00-9698-4DD6-BCF6-70617FE868B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81C3FBAA-9F36-4DAE-A01F-52FE24787CA6}"/>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13F83FCA-C76F-4918-9669-AF15FE7A30E7}"/>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F4146E12-3908-4088-9B49-33FDC2C96AB8}"/>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09855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MNIST 模型</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3AAFFB8E-011C-4DCA-867A-12DAF173D44A}"/>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各層</a:t>
            </a:r>
          </a:p>
          <a:p>
            <a:pPr algn="ctr">
              <a:lnSpc>
                <a:spcPct val="90000"/>
              </a:lnSpc>
            </a:pPr>
            <a:r>
              <a:rPr lang="en-US" sz="2400">
                <a:solidFill>
                  <a:schemeClr val="tx1"/>
                </a:solidFill>
              </a:rPr>
              <a:t>大小</a:t>
            </a:r>
          </a:p>
        </p:txBody>
      </p:sp>
      <p:sp>
        <p:nvSpPr>
          <p:cNvPr id="187" name="TextBox 186">
            <a:extLst>
              <a:ext uri="{FF2B5EF4-FFF2-40B4-BE49-F238E27FC236}">
                <a16:creationId xmlns:a16="http://schemas.microsoft.com/office/drawing/2014/main" id="{E0CB014C-2072-44F1-AC04-4D0FC64DF189}"/>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88" name="TextBox 187">
            <a:extLst>
              <a:ext uri="{FF2B5EF4-FFF2-40B4-BE49-F238E27FC236}">
                <a16:creationId xmlns:a16="http://schemas.microsoft.com/office/drawing/2014/main" id="{47168111-F819-4776-8A24-271D2CFF1A51}"/>
              </a:ext>
            </a:extLst>
          </p:cNvPr>
          <p:cNvSpPr txBox="1"/>
          <p:nvPr/>
        </p:nvSpPr>
        <p:spPr>
          <a:xfrm>
            <a:off x="1361258" y="4805035"/>
            <a:ext cx="1361282"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dirty="0">
                <a:solidFill>
                  <a:schemeClr val="tx1"/>
                </a:solidFill>
              </a:rPr>
              <a:t>Sigmoid</a:t>
            </a:r>
          </a:p>
        </p:txBody>
      </p:sp>
      <p:sp>
        <p:nvSpPr>
          <p:cNvPr id="189" name="TextBox 188">
            <a:extLst>
              <a:ext uri="{FF2B5EF4-FFF2-40B4-BE49-F238E27FC236}">
                <a16:creationId xmlns:a16="http://schemas.microsoft.com/office/drawing/2014/main" id="{5F807541-8DB6-4B49-85B1-D3600B23B6AF}"/>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190" name="Google Shape;219;p33">
            <a:extLst>
              <a:ext uri="{FF2B5EF4-FFF2-40B4-BE49-F238E27FC236}">
                <a16:creationId xmlns:a16="http://schemas.microsoft.com/office/drawing/2014/main" id="{F9E985ED-D43A-42A4-AF8B-040E8A026BA8}"/>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1" name="Google Shape;219;p33">
            <a:extLst>
              <a:ext uri="{FF2B5EF4-FFF2-40B4-BE49-F238E27FC236}">
                <a16:creationId xmlns:a16="http://schemas.microsoft.com/office/drawing/2014/main" id="{8EAA38ED-7427-4C77-9953-A847CDA7524A}"/>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2" name="Google Shape;219;p33">
            <a:extLst>
              <a:ext uri="{FF2B5EF4-FFF2-40B4-BE49-F238E27FC236}">
                <a16:creationId xmlns:a16="http://schemas.microsoft.com/office/drawing/2014/main" id="{FE0679F8-2AC1-4DA7-B085-78DB48F55137}"/>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3" name="Google Shape;219;p33">
            <a:extLst>
              <a:ext uri="{FF2B5EF4-FFF2-40B4-BE49-F238E27FC236}">
                <a16:creationId xmlns:a16="http://schemas.microsoft.com/office/drawing/2014/main" id="{CD90EC92-E8F4-47B3-9725-ED83F0EE2796}"/>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4" name="Google Shape;219;p33">
            <a:extLst>
              <a:ext uri="{FF2B5EF4-FFF2-40B4-BE49-F238E27FC236}">
                <a16:creationId xmlns:a16="http://schemas.microsoft.com/office/drawing/2014/main" id="{0A75F393-54B0-46F9-A4CF-8ECAB2C7AAFD}"/>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5" name="Google Shape;219;p33">
            <a:extLst>
              <a:ext uri="{FF2B5EF4-FFF2-40B4-BE49-F238E27FC236}">
                <a16:creationId xmlns:a16="http://schemas.microsoft.com/office/drawing/2014/main" id="{5800D1E8-AAE5-4745-8E47-6A0E72F2C030}"/>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6" name="Google Shape;219;p33">
            <a:extLst>
              <a:ext uri="{FF2B5EF4-FFF2-40B4-BE49-F238E27FC236}">
                <a16:creationId xmlns:a16="http://schemas.microsoft.com/office/drawing/2014/main" id="{3CB1DD5C-9238-4685-A53B-F40FBD65864B}"/>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97" name="Straight Connector 196">
            <a:extLst>
              <a:ext uri="{FF2B5EF4-FFF2-40B4-BE49-F238E27FC236}">
                <a16:creationId xmlns:a16="http://schemas.microsoft.com/office/drawing/2014/main" id="{1F4F2F8C-7EA9-45AA-AFFD-D0817F7F916D}"/>
              </a:ext>
            </a:extLst>
          </p:cNvPr>
          <p:cNvCxnSpPr>
            <a:cxnSpLocks/>
            <a:stCxn id="193" idx="6"/>
            <a:endCxn id="196"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D1508C6A-DBD0-4160-AB5E-41D8F939E78E}"/>
              </a:ext>
            </a:extLst>
          </p:cNvPr>
          <p:cNvCxnSpPr>
            <a:cxnSpLocks/>
            <a:stCxn id="194" idx="6"/>
            <a:endCxn id="196"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a:extLst>
              <a:ext uri="{FF2B5EF4-FFF2-40B4-BE49-F238E27FC236}">
                <a16:creationId xmlns:a16="http://schemas.microsoft.com/office/drawing/2014/main" id="{E797071B-8A05-4B54-A2B3-3B4884926D6E}"/>
              </a:ext>
            </a:extLst>
          </p:cNvPr>
          <p:cNvCxnSpPr>
            <a:cxnSpLocks/>
            <a:stCxn id="195" idx="6"/>
            <a:endCxn id="196"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DCCA5DB3-208A-4ED5-AF69-50D4BB73E391}"/>
              </a:ext>
            </a:extLst>
          </p:cNvPr>
          <p:cNvCxnSpPr>
            <a:cxnSpLocks/>
            <a:stCxn id="192" idx="6"/>
            <a:endCxn id="193"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1" name="Straight Connector 200">
            <a:extLst>
              <a:ext uri="{FF2B5EF4-FFF2-40B4-BE49-F238E27FC236}">
                <a16:creationId xmlns:a16="http://schemas.microsoft.com/office/drawing/2014/main" id="{8537B897-10A5-477F-A449-89568C12FE1B}"/>
              </a:ext>
            </a:extLst>
          </p:cNvPr>
          <p:cNvCxnSpPr>
            <a:cxnSpLocks/>
            <a:stCxn id="192" idx="6"/>
            <a:endCxn id="194"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84A5C583-9AB1-4A85-9469-26CBB677B9CB}"/>
              </a:ext>
            </a:extLst>
          </p:cNvPr>
          <p:cNvCxnSpPr>
            <a:cxnSpLocks/>
            <a:stCxn id="192" idx="6"/>
            <a:endCxn id="195"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58C27629-6448-4FEA-9C30-C81941CACAEC}"/>
              </a:ext>
            </a:extLst>
          </p:cNvPr>
          <p:cNvCxnSpPr>
            <a:cxnSpLocks/>
            <a:stCxn id="190" idx="6"/>
            <a:endCxn id="193"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BD3CF183-D2F7-4ED3-A589-334441929771}"/>
              </a:ext>
            </a:extLst>
          </p:cNvPr>
          <p:cNvCxnSpPr>
            <a:cxnSpLocks/>
            <a:stCxn id="190" idx="6"/>
            <a:endCxn id="194"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B9107B14-E9FA-4E3F-9CB6-4F48A250F3AD}"/>
              </a:ext>
            </a:extLst>
          </p:cNvPr>
          <p:cNvCxnSpPr>
            <a:cxnSpLocks/>
            <a:stCxn id="190" idx="6"/>
            <a:endCxn id="195"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F117FE84-0C4F-4B06-B39D-EF9A1690E9A0}"/>
              </a:ext>
            </a:extLst>
          </p:cNvPr>
          <p:cNvCxnSpPr>
            <a:cxnSpLocks/>
            <a:stCxn id="191" idx="6"/>
            <a:endCxn id="193"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7" name="Straight Connector 206">
            <a:extLst>
              <a:ext uri="{FF2B5EF4-FFF2-40B4-BE49-F238E27FC236}">
                <a16:creationId xmlns:a16="http://schemas.microsoft.com/office/drawing/2014/main" id="{ADB73DB3-4D7F-4EE0-A801-22075F229130}"/>
              </a:ext>
            </a:extLst>
          </p:cNvPr>
          <p:cNvCxnSpPr>
            <a:cxnSpLocks/>
            <a:stCxn id="191" idx="6"/>
            <a:endCxn id="194"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8" name="Straight Connector 207">
            <a:extLst>
              <a:ext uri="{FF2B5EF4-FFF2-40B4-BE49-F238E27FC236}">
                <a16:creationId xmlns:a16="http://schemas.microsoft.com/office/drawing/2014/main" id="{A9D3F46E-B806-4FDA-B08C-AEE3D4DDF98F}"/>
              </a:ext>
            </a:extLst>
          </p:cNvPr>
          <p:cNvCxnSpPr>
            <a:cxnSpLocks/>
            <a:stCxn id="191" idx="6"/>
            <a:endCxn id="195"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09" name="Google Shape;219;p33">
            <a:extLst>
              <a:ext uri="{FF2B5EF4-FFF2-40B4-BE49-F238E27FC236}">
                <a16:creationId xmlns:a16="http://schemas.microsoft.com/office/drawing/2014/main" id="{07D260C6-B15D-4413-A7E5-7F7A6221F98B}"/>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0" name="Google Shape;219;p33">
            <a:extLst>
              <a:ext uri="{FF2B5EF4-FFF2-40B4-BE49-F238E27FC236}">
                <a16:creationId xmlns:a16="http://schemas.microsoft.com/office/drawing/2014/main" id="{D47F1A65-8574-4ED2-AF69-1F7953EA54C7}"/>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1" name="Google Shape;219;p33">
            <a:extLst>
              <a:ext uri="{FF2B5EF4-FFF2-40B4-BE49-F238E27FC236}">
                <a16:creationId xmlns:a16="http://schemas.microsoft.com/office/drawing/2014/main" id="{97F8DAE6-1A48-476A-8F7F-CCC72FC8E60A}"/>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2" name="Google Shape;219;p33">
            <a:extLst>
              <a:ext uri="{FF2B5EF4-FFF2-40B4-BE49-F238E27FC236}">
                <a16:creationId xmlns:a16="http://schemas.microsoft.com/office/drawing/2014/main" id="{EAE52A27-66AE-4E7C-A972-0CCF8EF93BF0}"/>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3" name="Google Shape;219;p33">
            <a:extLst>
              <a:ext uri="{FF2B5EF4-FFF2-40B4-BE49-F238E27FC236}">
                <a16:creationId xmlns:a16="http://schemas.microsoft.com/office/drawing/2014/main" id="{D20C833B-DC1E-412A-BF9C-B3226BCEC029}"/>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4" name="Google Shape;219;p33">
            <a:extLst>
              <a:ext uri="{FF2B5EF4-FFF2-40B4-BE49-F238E27FC236}">
                <a16:creationId xmlns:a16="http://schemas.microsoft.com/office/drawing/2014/main" id="{8AA1398E-0BF9-4AF0-BAF6-40084C18BBAD}"/>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5" name="Google Shape;219;p33">
            <a:extLst>
              <a:ext uri="{FF2B5EF4-FFF2-40B4-BE49-F238E27FC236}">
                <a16:creationId xmlns:a16="http://schemas.microsoft.com/office/drawing/2014/main" id="{17B9212A-9035-41E7-95D0-8753482EF4F2}"/>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6" name="Google Shape;219;p33">
            <a:extLst>
              <a:ext uri="{FF2B5EF4-FFF2-40B4-BE49-F238E27FC236}">
                <a16:creationId xmlns:a16="http://schemas.microsoft.com/office/drawing/2014/main" id="{54EEB30A-286D-48B6-86D5-0E5C760C7F1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7" name="Google Shape;219;p33">
            <a:extLst>
              <a:ext uri="{FF2B5EF4-FFF2-40B4-BE49-F238E27FC236}">
                <a16:creationId xmlns:a16="http://schemas.microsoft.com/office/drawing/2014/main" id="{7434BE2D-99E4-4554-810C-2E128479C0B5}"/>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18" name="Straight Connector 217">
            <a:extLst>
              <a:ext uri="{FF2B5EF4-FFF2-40B4-BE49-F238E27FC236}">
                <a16:creationId xmlns:a16="http://schemas.microsoft.com/office/drawing/2014/main" id="{03E5BBFF-D6F8-474F-BC51-95B297B34FE4}"/>
              </a:ext>
            </a:extLst>
          </p:cNvPr>
          <p:cNvCxnSpPr>
            <a:cxnSpLocks/>
            <a:stCxn id="195" idx="6"/>
            <a:endCxn id="209"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29FF0868-31E9-414C-97A1-4AA9FCABC81A}"/>
              </a:ext>
            </a:extLst>
          </p:cNvPr>
          <p:cNvCxnSpPr>
            <a:cxnSpLocks/>
            <a:stCxn id="194" idx="6"/>
            <a:endCxn id="209"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093221F1-A80E-49CE-B379-91965E0C76A5}"/>
              </a:ext>
            </a:extLst>
          </p:cNvPr>
          <p:cNvCxnSpPr>
            <a:cxnSpLocks/>
            <a:stCxn id="193" idx="6"/>
            <a:endCxn id="209"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62D1C327-8D8B-4005-B192-CEAA7E5954D3}"/>
              </a:ext>
            </a:extLst>
          </p:cNvPr>
          <p:cNvCxnSpPr>
            <a:cxnSpLocks/>
            <a:stCxn id="194" idx="6"/>
            <a:endCxn id="210"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36CA0B68-35BD-48C5-BF5E-92939641F193}"/>
              </a:ext>
            </a:extLst>
          </p:cNvPr>
          <p:cNvCxnSpPr>
            <a:cxnSpLocks/>
            <a:stCxn id="195" idx="6"/>
            <a:endCxn id="210"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1C3E3836-16ED-4485-9774-1EA87E1CD270}"/>
              </a:ext>
            </a:extLst>
          </p:cNvPr>
          <p:cNvCxnSpPr>
            <a:cxnSpLocks/>
            <a:stCxn id="193" idx="6"/>
            <a:endCxn id="210"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9E3D7E68-5314-4333-B08C-B64FCB6948CB}"/>
              </a:ext>
            </a:extLst>
          </p:cNvPr>
          <p:cNvCxnSpPr>
            <a:cxnSpLocks/>
            <a:stCxn id="195" idx="6"/>
            <a:endCxn id="211"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0B35D996-A24E-4979-B8DC-F9433DE41742}"/>
              </a:ext>
            </a:extLst>
          </p:cNvPr>
          <p:cNvCxnSpPr>
            <a:cxnSpLocks/>
            <a:stCxn id="194" idx="6"/>
            <a:endCxn id="211"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4B2CE72A-EAE7-4D78-97E5-A5819AB7A4EC}"/>
              </a:ext>
            </a:extLst>
          </p:cNvPr>
          <p:cNvCxnSpPr>
            <a:cxnSpLocks/>
            <a:stCxn id="193" idx="6"/>
            <a:endCxn id="211"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4EFC0F09-604F-4B29-9AE7-CC2AF4D24E6B}"/>
              </a:ext>
            </a:extLst>
          </p:cNvPr>
          <p:cNvCxnSpPr>
            <a:cxnSpLocks/>
            <a:stCxn id="195" idx="6"/>
            <a:endCxn id="212"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a:extLst>
              <a:ext uri="{FF2B5EF4-FFF2-40B4-BE49-F238E27FC236}">
                <a16:creationId xmlns:a16="http://schemas.microsoft.com/office/drawing/2014/main" id="{B9AE30FD-4080-4EE2-925F-582754F923E4}"/>
              </a:ext>
            </a:extLst>
          </p:cNvPr>
          <p:cNvCxnSpPr>
            <a:cxnSpLocks/>
            <a:stCxn id="194" idx="6"/>
            <a:endCxn id="212"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56523356-09AF-427F-9369-4BD2F1CE53A4}"/>
              </a:ext>
            </a:extLst>
          </p:cNvPr>
          <p:cNvCxnSpPr>
            <a:cxnSpLocks/>
            <a:stCxn id="193" idx="6"/>
            <a:endCxn id="212"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0" name="Straight Connector 229">
            <a:extLst>
              <a:ext uri="{FF2B5EF4-FFF2-40B4-BE49-F238E27FC236}">
                <a16:creationId xmlns:a16="http://schemas.microsoft.com/office/drawing/2014/main" id="{4037F26A-6CAB-49F8-B682-5C4379844195}"/>
              </a:ext>
            </a:extLst>
          </p:cNvPr>
          <p:cNvCxnSpPr>
            <a:cxnSpLocks/>
            <a:stCxn id="194" idx="6"/>
            <a:endCxn id="213"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1" name="Straight Connector 230">
            <a:extLst>
              <a:ext uri="{FF2B5EF4-FFF2-40B4-BE49-F238E27FC236}">
                <a16:creationId xmlns:a16="http://schemas.microsoft.com/office/drawing/2014/main" id="{16B88351-436C-4763-A8B5-F1FF3D15A9ED}"/>
              </a:ext>
            </a:extLst>
          </p:cNvPr>
          <p:cNvCxnSpPr>
            <a:cxnSpLocks/>
            <a:stCxn id="195" idx="6"/>
            <a:endCxn id="213"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C1ABFB5E-DD0B-4288-9161-DBA3DB5B8250}"/>
              </a:ext>
            </a:extLst>
          </p:cNvPr>
          <p:cNvCxnSpPr>
            <a:cxnSpLocks/>
            <a:stCxn id="193" idx="6"/>
            <a:endCxn id="213"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C0FF02FB-063C-4137-BFD5-2E037051768D}"/>
              </a:ext>
            </a:extLst>
          </p:cNvPr>
          <p:cNvCxnSpPr>
            <a:cxnSpLocks/>
            <a:stCxn id="195" idx="6"/>
            <a:endCxn id="2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5E0349F6-C419-41C2-AB41-C55883DC4AA1}"/>
              </a:ext>
            </a:extLst>
          </p:cNvPr>
          <p:cNvCxnSpPr>
            <a:cxnSpLocks/>
            <a:stCxn id="194" idx="6"/>
            <a:endCxn id="2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FECD595E-04CE-4A25-88F3-10621A246DB0}"/>
              </a:ext>
            </a:extLst>
          </p:cNvPr>
          <p:cNvCxnSpPr>
            <a:cxnSpLocks/>
            <a:stCxn id="193" idx="6"/>
            <a:endCxn id="2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13A7B4B2-3A2F-4102-B12C-BF4BCBA78A2D}"/>
              </a:ext>
            </a:extLst>
          </p:cNvPr>
          <p:cNvCxnSpPr>
            <a:cxnSpLocks/>
            <a:stCxn id="195" idx="6"/>
            <a:endCxn id="2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E325A9A2-66F3-4923-956D-597D613F9B11}"/>
              </a:ext>
            </a:extLst>
          </p:cNvPr>
          <p:cNvCxnSpPr>
            <a:cxnSpLocks/>
            <a:stCxn id="194" idx="6"/>
            <a:endCxn id="2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A07E5612-05A4-4253-BC0B-2CA40D128D28}"/>
              </a:ext>
            </a:extLst>
          </p:cNvPr>
          <p:cNvCxnSpPr>
            <a:cxnSpLocks/>
            <a:stCxn id="193" idx="6"/>
            <a:endCxn id="2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48D65BD2-8904-4B09-B300-271C9EC3311C}"/>
              </a:ext>
            </a:extLst>
          </p:cNvPr>
          <p:cNvCxnSpPr>
            <a:cxnSpLocks/>
            <a:stCxn id="195" idx="6"/>
            <a:endCxn id="216"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A4F7C8C3-4D05-46E9-9CF2-EFD6DA719647}"/>
              </a:ext>
            </a:extLst>
          </p:cNvPr>
          <p:cNvCxnSpPr>
            <a:cxnSpLocks/>
            <a:stCxn id="194" idx="6"/>
            <a:endCxn id="216"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A82F966B-7B3A-4E4F-9D98-5CE07860EE47}"/>
              </a:ext>
            </a:extLst>
          </p:cNvPr>
          <p:cNvCxnSpPr>
            <a:cxnSpLocks/>
            <a:stCxn id="193" idx="6"/>
            <a:endCxn id="216"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BF1567B8-DB0E-4008-8FB2-51E21DC75C5D}"/>
              </a:ext>
            </a:extLst>
          </p:cNvPr>
          <p:cNvCxnSpPr>
            <a:cxnSpLocks/>
            <a:stCxn id="195" idx="6"/>
            <a:endCxn id="217"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5DD8D614-DEE9-460E-913E-A4372D36B3E2}"/>
              </a:ext>
            </a:extLst>
          </p:cNvPr>
          <p:cNvCxnSpPr>
            <a:cxnSpLocks/>
            <a:stCxn id="194" idx="6"/>
            <a:endCxn id="217"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E307F62F-FB22-4063-BB7F-CD390E4C0097}"/>
              </a:ext>
            </a:extLst>
          </p:cNvPr>
          <p:cNvCxnSpPr>
            <a:cxnSpLocks/>
            <a:stCxn id="193" idx="6"/>
            <a:endCxn id="217"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245" name="Picture 244" descr="A picture containing drawing  Description automatically generated">
            <a:extLst>
              <a:ext uri="{FF2B5EF4-FFF2-40B4-BE49-F238E27FC236}">
                <a16:creationId xmlns:a16="http://schemas.microsoft.com/office/drawing/2014/main" id="{BA729939-A4C4-41C5-BCCC-A5468C2A9D1A}"/>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246" name="Straight Arrow Connector 245">
            <a:extLst>
              <a:ext uri="{FF2B5EF4-FFF2-40B4-BE49-F238E27FC236}">
                <a16:creationId xmlns:a16="http://schemas.microsoft.com/office/drawing/2014/main" id="{838822B9-E019-42CA-B6D2-CBF49AE09454}"/>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47" name="TextBox 246">
            <a:extLst>
              <a:ext uri="{FF2B5EF4-FFF2-40B4-BE49-F238E27FC236}">
                <a16:creationId xmlns:a16="http://schemas.microsoft.com/office/drawing/2014/main" id="{B5D209B5-CA95-4961-ACEA-EF7A32215908}"/>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248" name="Straight Connector 247">
            <a:extLst>
              <a:ext uri="{FF2B5EF4-FFF2-40B4-BE49-F238E27FC236}">
                <a16:creationId xmlns:a16="http://schemas.microsoft.com/office/drawing/2014/main" id="{98134531-0C3E-4627-8021-10F93F64B061}"/>
              </a:ext>
            </a:extLst>
          </p:cNvPr>
          <p:cNvCxnSpPr>
            <a:cxnSpLocks/>
            <a:endCxn id="192"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156A53B5-2095-42B8-8E6A-837B934B114B}"/>
              </a:ext>
            </a:extLst>
          </p:cNvPr>
          <p:cNvCxnSpPr>
            <a:cxnSpLocks/>
            <a:endCxn id="191"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4CCD1754-C932-4030-B2E6-C82F5CDCDD92}"/>
              </a:ext>
            </a:extLst>
          </p:cNvPr>
          <p:cNvCxnSpPr>
            <a:cxnSpLocks/>
            <a:endCxn id="190"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51" name="TextBox 250">
            <a:extLst>
              <a:ext uri="{FF2B5EF4-FFF2-40B4-BE49-F238E27FC236}">
                <a16:creationId xmlns:a16="http://schemas.microsoft.com/office/drawing/2014/main" id="{BCBE7FDA-911B-45D9-A381-DB5C0CA6C87C}"/>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252" name="TextBox 251">
            <a:extLst>
              <a:ext uri="{FF2B5EF4-FFF2-40B4-BE49-F238E27FC236}">
                <a16:creationId xmlns:a16="http://schemas.microsoft.com/office/drawing/2014/main" id="{47A607AF-631C-4E5C-B2FB-37132DF2D752}"/>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253" name="Straight Connector 252">
            <a:extLst>
              <a:ext uri="{FF2B5EF4-FFF2-40B4-BE49-F238E27FC236}">
                <a16:creationId xmlns:a16="http://schemas.microsoft.com/office/drawing/2014/main" id="{C21033DD-9950-4440-AC12-EDC2F929520C}"/>
              </a:ext>
            </a:extLst>
          </p:cNvPr>
          <p:cNvCxnSpPr>
            <a:cxnSpLocks/>
            <a:endCxn id="192"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07BF7B59-F80A-4746-842D-ED38A7E113B7}"/>
              </a:ext>
            </a:extLst>
          </p:cNvPr>
          <p:cNvCxnSpPr>
            <a:cxnSpLocks/>
            <a:endCxn id="191"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C51C51C8-E845-4E5F-9D2D-A9EFA3CA3AC4}"/>
              </a:ext>
            </a:extLst>
          </p:cNvPr>
          <p:cNvCxnSpPr>
            <a:cxnSpLocks/>
            <a:endCxn id="190"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0197C03-E2CB-471F-B195-5FFECA8E12CF}"/>
              </a:ext>
            </a:extLst>
          </p:cNvPr>
          <p:cNvCxnSpPr>
            <a:cxnSpLocks/>
            <a:endCxn id="192"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D07A4D40-B800-4619-BA34-35C8173A847D}"/>
              </a:ext>
            </a:extLst>
          </p:cNvPr>
          <p:cNvCxnSpPr>
            <a:cxnSpLocks/>
            <a:endCxn id="191"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8AB2A688-36F3-467A-8983-84A87B720467}"/>
              </a:ext>
            </a:extLst>
          </p:cNvPr>
          <p:cNvCxnSpPr>
            <a:cxnSpLocks/>
            <a:endCxn id="190"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4885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dirty="0"/>
              <a:t>MNIST 模型</a:t>
            </a:r>
          </a:p>
        </p:txBody>
      </p:sp>
      <p:sp>
        <p:nvSpPr>
          <p:cNvPr id="373" name="TextBox 372">
            <a:extLst>
              <a:ext uri="{FF2B5EF4-FFF2-40B4-BE49-F238E27FC236}">
                <a16:creationId xmlns:a16="http://schemas.microsoft.com/office/drawing/2014/main" id="{643BF7C6-5757-4DE9-ABF2-34E0F4CEB72A}"/>
              </a:ext>
            </a:extLst>
          </p:cNvPr>
          <p:cNvSpPr txBox="1"/>
          <p:nvPr/>
        </p:nvSpPr>
        <p:spPr>
          <a:xfrm>
            <a:off x="8232484"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232484"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232484"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232484"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215276"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 name="TextBox 2">
            <a:extLst>
              <a:ext uri="{FF2B5EF4-FFF2-40B4-BE49-F238E27FC236}">
                <a16:creationId xmlns:a16="http://schemas.microsoft.com/office/drawing/2014/main" id="{2485CA84-A907-435D-81BB-21133C8C5FEE}"/>
              </a:ext>
            </a:extLst>
          </p:cNvPr>
          <p:cNvSpPr txBox="1"/>
          <p:nvPr/>
        </p:nvSpPr>
        <p:spPr>
          <a:xfrm>
            <a:off x="1361258" y="3224970"/>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26" name="TextBox 25">
            <a:extLst>
              <a:ext uri="{FF2B5EF4-FFF2-40B4-BE49-F238E27FC236}">
                <a16:creationId xmlns:a16="http://schemas.microsoft.com/office/drawing/2014/main" id="{53B24AB3-BD7A-4A6A-9E0E-F9892786968F}"/>
              </a:ext>
            </a:extLst>
          </p:cNvPr>
          <p:cNvSpPr txBox="1"/>
          <p:nvPr/>
        </p:nvSpPr>
        <p:spPr>
          <a:xfrm>
            <a:off x="1361258" y="4805035"/>
            <a:ext cx="1361282" cy="424732"/>
          </a:xfrm>
          <a:prstGeom prst="rect">
            <a:avLst/>
          </a:prstGeom>
          <a:solidFill>
            <a:schemeClr val="accent3">
              <a:lumMod val="75000"/>
            </a:schemeClr>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Softmax</a:t>
            </a:r>
            <a:endParaRPr lang="en-US" sz="2400">
              <a:solidFill>
                <a:schemeClr val="tx1"/>
              </a:solidFill>
            </a:endParaRPr>
          </a:p>
        </p:txBody>
      </p:sp>
      <p:sp>
        <p:nvSpPr>
          <p:cNvPr id="27" name="TextBox 26">
            <a:extLst>
              <a:ext uri="{FF2B5EF4-FFF2-40B4-BE49-F238E27FC236}">
                <a16:creationId xmlns:a16="http://schemas.microsoft.com/office/drawing/2014/main" id="{79D9D2BD-7276-420F-89A2-35A1FAA3A0C3}"/>
              </a:ext>
            </a:extLst>
          </p:cNvPr>
          <p:cNvSpPr txBox="1"/>
          <p:nvPr/>
        </p:nvSpPr>
        <p:spPr>
          <a:xfrm>
            <a:off x="9522449" y="3301827"/>
            <a:ext cx="1025512"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各層</a:t>
            </a:r>
          </a:p>
          <a:p>
            <a:pPr algn="ctr">
              <a:lnSpc>
                <a:spcPct val="90000"/>
              </a:lnSpc>
            </a:pPr>
            <a:r>
              <a:rPr lang="en-US" sz="2400">
                <a:solidFill>
                  <a:schemeClr val="tx1"/>
                </a:solidFill>
              </a:rPr>
              <a:t>大小</a:t>
            </a:r>
          </a:p>
        </p:txBody>
      </p:sp>
      <p:sp>
        <p:nvSpPr>
          <p:cNvPr id="28" name="TextBox 27">
            <a:extLst>
              <a:ext uri="{FF2B5EF4-FFF2-40B4-BE49-F238E27FC236}">
                <a16:creationId xmlns:a16="http://schemas.microsoft.com/office/drawing/2014/main" id="{CFD98014-5223-416C-BF0C-3B7797DC2214}"/>
              </a:ext>
            </a:extLst>
          </p:cNvPr>
          <p:cNvSpPr txBox="1"/>
          <p:nvPr/>
        </p:nvSpPr>
        <p:spPr>
          <a:xfrm>
            <a:off x="1361258" y="4015003"/>
            <a:ext cx="958509" cy="424732"/>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err="1">
                <a:solidFill>
                  <a:schemeClr val="tx1"/>
                </a:solidFill>
              </a:rPr>
              <a:t>ReLU</a:t>
            </a:r>
            <a:endParaRPr lang="en-US" sz="2400">
              <a:solidFill>
                <a:schemeClr val="tx1"/>
              </a:solidFill>
            </a:endParaRPr>
          </a:p>
        </p:txBody>
      </p:sp>
      <p:sp>
        <p:nvSpPr>
          <p:cNvPr id="81" name="Google Shape;219;p33">
            <a:extLst>
              <a:ext uri="{FF2B5EF4-FFF2-40B4-BE49-F238E27FC236}">
                <a16:creationId xmlns:a16="http://schemas.microsoft.com/office/drawing/2014/main" id="{4B048139-F13B-43FA-B33B-435106851131}"/>
              </a:ext>
            </a:extLst>
          </p:cNvPr>
          <p:cNvSpPr/>
          <p:nvPr/>
        </p:nvSpPr>
        <p:spPr>
          <a:xfrm rot="5400000">
            <a:off x="7470577" y="321977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2" name="Google Shape;219;p33">
            <a:extLst>
              <a:ext uri="{FF2B5EF4-FFF2-40B4-BE49-F238E27FC236}">
                <a16:creationId xmlns:a16="http://schemas.microsoft.com/office/drawing/2014/main" id="{A28C4ADA-4BC6-46A6-A2F7-276F8838B4C2}"/>
              </a:ext>
            </a:extLst>
          </p:cNvPr>
          <p:cNvSpPr/>
          <p:nvPr/>
        </p:nvSpPr>
        <p:spPr>
          <a:xfrm rot="5400000">
            <a:off x="3146642"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3" name="Google Shape;219;p33">
            <a:extLst>
              <a:ext uri="{FF2B5EF4-FFF2-40B4-BE49-F238E27FC236}">
                <a16:creationId xmlns:a16="http://schemas.microsoft.com/office/drawing/2014/main" id="{0F4E7910-E218-43E2-981F-D231821BD830}"/>
              </a:ext>
            </a:extLst>
          </p:cNvPr>
          <p:cNvSpPr/>
          <p:nvPr/>
        </p:nvSpPr>
        <p:spPr>
          <a:xfrm rot="5400000">
            <a:off x="2755759" y="321406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4" name="Google Shape;219;p33">
            <a:extLst>
              <a:ext uri="{FF2B5EF4-FFF2-40B4-BE49-F238E27FC236}">
                <a16:creationId xmlns:a16="http://schemas.microsoft.com/office/drawing/2014/main" id="{8FE3DFFB-50B3-4A08-AFDA-C5F0766F525D}"/>
              </a:ext>
            </a:extLst>
          </p:cNvPr>
          <p:cNvSpPr/>
          <p:nvPr/>
        </p:nvSpPr>
        <p:spPr>
          <a:xfrm rot="5400000">
            <a:off x="7470577" y="403469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5" name="Google Shape;219;p33">
            <a:extLst>
              <a:ext uri="{FF2B5EF4-FFF2-40B4-BE49-F238E27FC236}">
                <a16:creationId xmlns:a16="http://schemas.microsoft.com/office/drawing/2014/main" id="{77952AF0-A1D5-4D7A-974E-6D625B735024}"/>
              </a:ext>
            </a:extLst>
          </p:cNvPr>
          <p:cNvSpPr/>
          <p:nvPr/>
        </p:nvSpPr>
        <p:spPr>
          <a:xfrm rot="5400000">
            <a:off x="3146642"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6" name="Google Shape;219;p33">
            <a:extLst>
              <a:ext uri="{FF2B5EF4-FFF2-40B4-BE49-F238E27FC236}">
                <a16:creationId xmlns:a16="http://schemas.microsoft.com/office/drawing/2014/main" id="{BE77691B-474C-4EAE-BE13-0DD2CBA789E7}"/>
              </a:ext>
            </a:extLst>
          </p:cNvPr>
          <p:cNvSpPr/>
          <p:nvPr/>
        </p:nvSpPr>
        <p:spPr>
          <a:xfrm rot="5400000">
            <a:off x="2755759" y="402897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7" name="Google Shape;219;p33">
            <a:extLst>
              <a:ext uri="{FF2B5EF4-FFF2-40B4-BE49-F238E27FC236}">
                <a16:creationId xmlns:a16="http://schemas.microsoft.com/office/drawing/2014/main" id="{5C04B8EF-E967-45D8-BA12-3EF29E3D0F25}"/>
              </a:ext>
            </a:extLst>
          </p:cNvPr>
          <p:cNvSpPr/>
          <p:nvPr/>
        </p:nvSpPr>
        <p:spPr>
          <a:xfrm rot="5400000">
            <a:off x="3176594"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8" name="Straight Connector 87">
            <a:extLst>
              <a:ext uri="{FF2B5EF4-FFF2-40B4-BE49-F238E27FC236}">
                <a16:creationId xmlns:a16="http://schemas.microsoft.com/office/drawing/2014/main" id="{74FC2F82-C3CB-430A-A74F-7B628CCAE98E}"/>
              </a:ext>
            </a:extLst>
          </p:cNvPr>
          <p:cNvCxnSpPr>
            <a:cxnSpLocks/>
            <a:stCxn id="84" idx="6"/>
            <a:endCxn id="87" idx="2"/>
          </p:cNvCxnSpPr>
          <p:nvPr/>
        </p:nvCxnSpPr>
        <p:spPr>
          <a:xfrm flipH="1">
            <a:off x="3339551" y="435961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5D7D0BD-89B4-455A-8EB0-DFD15EC398C4}"/>
              </a:ext>
            </a:extLst>
          </p:cNvPr>
          <p:cNvCxnSpPr>
            <a:cxnSpLocks/>
            <a:stCxn id="85" idx="6"/>
            <a:endCxn id="87" idx="2"/>
          </p:cNvCxnSpPr>
          <p:nvPr/>
        </p:nvCxnSpPr>
        <p:spPr>
          <a:xfrm>
            <a:off x="3309599" y="435389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8A7FFFE5-D097-4229-9058-900AB1BE5200}"/>
              </a:ext>
            </a:extLst>
          </p:cNvPr>
          <p:cNvCxnSpPr>
            <a:cxnSpLocks/>
            <a:stCxn id="86" idx="6"/>
            <a:endCxn id="87" idx="2"/>
          </p:cNvCxnSpPr>
          <p:nvPr/>
        </p:nvCxnSpPr>
        <p:spPr>
          <a:xfrm>
            <a:off x="2918716" y="435389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AD286654-262C-435A-9B02-F27DD62878CB}"/>
              </a:ext>
            </a:extLst>
          </p:cNvPr>
          <p:cNvCxnSpPr>
            <a:cxnSpLocks/>
            <a:stCxn id="83" idx="6"/>
            <a:endCxn id="84" idx="2"/>
          </p:cNvCxnSpPr>
          <p:nvPr/>
        </p:nvCxnSpPr>
        <p:spPr>
          <a:xfrm>
            <a:off x="2918716" y="353898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25EBFE71-7F75-44EB-9FC5-1C63AD88D27B}"/>
              </a:ext>
            </a:extLst>
          </p:cNvPr>
          <p:cNvCxnSpPr>
            <a:cxnSpLocks/>
            <a:stCxn id="83" idx="6"/>
            <a:endCxn id="85" idx="2"/>
          </p:cNvCxnSpPr>
          <p:nvPr/>
        </p:nvCxnSpPr>
        <p:spPr>
          <a:xfrm>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4D907D1-8FB5-41BB-A8EA-C7F80422363A}"/>
              </a:ext>
            </a:extLst>
          </p:cNvPr>
          <p:cNvCxnSpPr>
            <a:cxnSpLocks/>
            <a:stCxn id="83" idx="6"/>
            <a:endCxn id="86" idx="2"/>
          </p:cNvCxnSpPr>
          <p:nvPr/>
        </p:nvCxnSpPr>
        <p:spPr>
          <a:xfrm>
            <a:off x="2918716"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707B71BC-92D8-44CC-B979-8BEF9C95F014}"/>
              </a:ext>
            </a:extLst>
          </p:cNvPr>
          <p:cNvCxnSpPr>
            <a:cxnSpLocks/>
            <a:stCxn id="81" idx="6"/>
            <a:endCxn id="84" idx="2"/>
          </p:cNvCxnSpPr>
          <p:nvPr/>
        </p:nvCxnSpPr>
        <p:spPr>
          <a:xfrm>
            <a:off x="7633534" y="354469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6CB1B965-1C8E-4E53-A0A6-BA6CDC923653}"/>
              </a:ext>
            </a:extLst>
          </p:cNvPr>
          <p:cNvCxnSpPr>
            <a:cxnSpLocks/>
            <a:stCxn id="81" idx="6"/>
            <a:endCxn id="85" idx="2"/>
          </p:cNvCxnSpPr>
          <p:nvPr/>
        </p:nvCxnSpPr>
        <p:spPr>
          <a:xfrm flipH="1">
            <a:off x="3309599" y="354469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506D8E0-F2F8-4521-978F-94B7806D63FB}"/>
              </a:ext>
            </a:extLst>
          </p:cNvPr>
          <p:cNvCxnSpPr>
            <a:cxnSpLocks/>
            <a:stCxn id="81" idx="6"/>
            <a:endCxn id="86" idx="2"/>
          </p:cNvCxnSpPr>
          <p:nvPr/>
        </p:nvCxnSpPr>
        <p:spPr>
          <a:xfrm flipH="1">
            <a:off x="2918716" y="354469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94AB71DB-467C-4A58-844B-F13ABCA02D6E}"/>
              </a:ext>
            </a:extLst>
          </p:cNvPr>
          <p:cNvCxnSpPr>
            <a:cxnSpLocks/>
            <a:stCxn id="82" idx="6"/>
            <a:endCxn id="84" idx="2"/>
          </p:cNvCxnSpPr>
          <p:nvPr/>
        </p:nvCxnSpPr>
        <p:spPr>
          <a:xfrm>
            <a:off x="3309599" y="353898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35B1FEDB-E82C-4E9E-80B0-DA642A7E1665}"/>
              </a:ext>
            </a:extLst>
          </p:cNvPr>
          <p:cNvCxnSpPr>
            <a:cxnSpLocks/>
            <a:stCxn id="82" idx="6"/>
            <a:endCxn id="85" idx="2"/>
          </p:cNvCxnSpPr>
          <p:nvPr/>
        </p:nvCxnSpPr>
        <p:spPr>
          <a:xfrm>
            <a:off x="3309599" y="353898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5E74767-F030-4901-9CDE-16599144DF68}"/>
              </a:ext>
            </a:extLst>
          </p:cNvPr>
          <p:cNvCxnSpPr>
            <a:cxnSpLocks/>
            <a:stCxn id="82" idx="6"/>
            <a:endCxn id="86" idx="2"/>
          </p:cNvCxnSpPr>
          <p:nvPr/>
        </p:nvCxnSpPr>
        <p:spPr>
          <a:xfrm flipH="1">
            <a:off x="2918716" y="353898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06" name="Google Shape;219;p33">
            <a:extLst>
              <a:ext uri="{FF2B5EF4-FFF2-40B4-BE49-F238E27FC236}">
                <a16:creationId xmlns:a16="http://schemas.microsoft.com/office/drawing/2014/main" id="{B769BD9F-EBE4-4EB4-BFB3-730DE6280020}"/>
              </a:ext>
            </a:extLst>
          </p:cNvPr>
          <p:cNvSpPr/>
          <p:nvPr/>
        </p:nvSpPr>
        <p:spPr>
          <a:xfrm rot="5400000">
            <a:off x="3617711"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DE918818-87DB-4A63-A5D8-688759915F46}"/>
              </a:ext>
            </a:extLst>
          </p:cNvPr>
          <p:cNvSpPr/>
          <p:nvPr/>
        </p:nvSpPr>
        <p:spPr>
          <a:xfrm rot="5400000">
            <a:off x="4058828"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EB9130A9-2464-45E8-ADE0-1CFBAABAD512}"/>
              </a:ext>
            </a:extLst>
          </p:cNvPr>
          <p:cNvSpPr/>
          <p:nvPr/>
        </p:nvSpPr>
        <p:spPr>
          <a:xfrm rot="5400000">
            <a:off x="4499945"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2EC84CDA-001C-4798-A5C2-D959031FCE64}"/>
              </a:ext>
            </a:extLst>
          </p:cNvPr>
          <p:cNvSpPr/>
          <p:nvPr/>
        </p:nvSpPr>
        <p:spPr>
          <a:xfrm rot="5400000">
            <a:off x="4941062"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43BBE948-9FD5-4054-A59F-106215CE13AF}"/>
              </a:ext>
            </a:extLst>
          </p:cNvPr>
          <p:cNvSpPr/>
          <p:nvPr/>
        </p:nvSpPr>
        <p:spPr>
          <a:xfrm rot="5400000">
            <a:off x="538217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109B7FD9-AAF2-46C4-8A9E-069444006ED3}"/>
              </a:ext>
            </a:extLst>
          </p:cNvPr>
          <p:cNvSpPr/>
          <p:nvPr/>
        </p:nvSpPr>
        <p:spPr>
          <a:xfrm rot="5400000">
            <a:off x="5823296"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5" name="Google Shape;219;p33">
            <a:extLst>
              <a:ext uri="{FF2B5EF4-FFF2-40B4-BE49-F238E27FC236}">
                <a16:creationId xmlns:a16="http://schemas.microsoft.com/office/drawing/2014/main" id="{E9DC7872-1AF3-4FDC-913E-840F4CE32E5E}"/>
              </a:ext>
            </a:extLst>
          </p:cNvPr>
          <p:cNvSpPr/>
          <p:nvPr/>
        </p:nvSpPr>
        <p:spPr>
          <a:xfrm rot="5400000">
            <a:off x="6264413"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7" name="Google Shape;219;p33">
            <a:extLst>
              <a:ext uri="{FF2B5EF4-FFF2-40B4-BE49-F238E27FC236}">
                <a16:creationId xmlns:a16="http://schemas.microsoft.com/office/drawing/2014/main" id="{0DF80451-4E4F-4E3B-83EA-74B8C305BAB5}"/>
              </a:ext>
            </a:extLst>
          </p:cNvPr>
          <p:cNvSpPr/>
          <p:nvPr/>
        </p:nvSpPr>
        <p:spPr>
          <a:xfrm rot="5400000">
            <a:off x="6705530"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8" name="Google Shape;219;p33">
            <a:extLst>
              <a:ext uri="{FF2B5EF4-FFF2-40B4-BE49-F238E27FC236}">
                <a16:creationId xmlns:a16="http://schemas.microsoft.com/office/drawing/2014/main" id="{D4EB7184-DC31-46B3-84B7-F78E27B3523A}"/>
              </a:ext>
            </a:extLst>
          </p:cNvPr>
          <p:cNvSpPr/>
          <p:nvPr/>
        </p:nvSpPr>
        <p:spPr>
          <a:xfrm rot="5400000">
            <a:off x="7146649" y="488525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0" name="Straight Connector 119">
            <a:extLst>
              <a:ext uri="{FF2B5EF4-FFF2-40B4-BE49-F238E27FC236}">
                <a16:creationId xmlns:a16="http://schemas.microsoft.com/office/drawing/2014/main" id="{9CB27158-359C-4324-B306-32CB6BE519DF}"/>
              </a:ext>
            </a:extLst>
          </p:cNvPr>
          <p:cNvCxnSpPr>
            <a:cxnSpLocks/>
            <a:stCxn id="86" idx="6"/>
            <a:endCxn id="106" idx="2"/>
          </p:cNvCxnSpPr>
          <p:nvPr/>
        </p:nvCxnSpPr>
        <p:spPr>
          <a:xfrm>
            <a:off x="2918716" y="435389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7AA8E4BA-4DDF-4361-BD1B-7C1D55859E36}"/>
              </a:ext>
            </a:extLst>
          </p:cNvPr>
          <p:cNvCxnSpPr>
            <a:cxnSpLocks/>
            <a:stCxn id="85" idx="6"/>
            <a:endCxn id="106" idx="2"/>
          </p:cNvCxnSpPr>
          <p:nvPr/>
        </p:nvCxnSpPr>
        <p:spPr>
          <a:xfrm>
            <a:off x="3309599" y="435389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B9ECFE2D-A822-458D-8AE8-36B0FDD16539}"/>
              </a:ext>
            </a:extLst>
          </p:cNvPr>
          <p:cNvCxnSpPr>
            <a:cxnSpLocks/>
            <a:stCxn id="84" idx="6"/>
            <a:endCxn id="106" idx="2"/>
          </p:cNvCxnSpPr>
          <p:nvPr/>
        </p:nvCxnSpPr>
        <p:spPr>
          <a:xfrm flipH="1">
            <a:off x="3780668" y="435961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DF9D4DE7-E112-48CD-B1A8-11D79114C67C}"/>
              </a:ext>
            </a:extLst>
          </p:cNvPr>
          <p:cNvCxnSpPr>
            <a:cxnSpLocks/>
            <a:stCxn id="85" idx="6"/>
            <a:endCxn id="108" idx="2"/>
          </p:cNvCxnSpPr>
          <p:nvPr/>
        </p:nvCxnSpPr>
        <p:spPr>
          <a:xfrm>
            <a:off x="3309599" y="435389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9918F6A9-41E3-4EF4-9186-6B5D032E6049}"/>
              </a:ext>
            </a:extLst>
          </p:cNvPr>
          <p:cNvCxnSpPr>
            <a:cxnSpLocks/>
            <a:stCxn id="86" idx="6"/>
            <a:endCxn id="108" idx="2"/>
          </p:cNvCxnSpPr>
          <p:nvPr/>
        </p:nvCxnSpPr>
        <p:spPr>
          <a:xfrm>
            <a:off x="2918716" y="435389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9E9CCC07-6B65-4782-A02B-09D41AEBD0E3}"/>
              </a:ext>
            </a:extLst>
          </p:cNvPr>
          <p:cNvCxnSpPr>
            <a:cxnSpLocks/>
            <a:stCxn id="84" idx="6"/>
            <a:endCxn id="108" idx="2"/>
          </p:cNvCxnSpPr>
          <p:nvPr/>
        </p:nvCxnSpPr>
        <p:spPr>
          <a:xfrm flipH="1">
            <a:off x="4221785" y="435961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0BFE81A1-87D3-4252-B495-27CC2D4B046F}"/>
              </a:ext>
            </a:extLst>
          </p:cNvPr>
          <p:cNvCxnSpPr>
            <a:cxnSpLocks/>
            <a:stCxn id="86" idx="6"/>
            <a:endCxn id="109" idx="2"/>
          </p:cNvCxnSpPr>
          <p:nvPr/>
        </p:nvCxnSpPr>
        <p:spPr>
          <a:xfrm>
            <a:off x="2918716" y="435389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EEBB3C12-230F-439B-BE28-C1B9B68CCDC0}"/>
              </a:ext>
            </a:extLst>
          </p:cNvPr>
          <p:cNvCxnSpPr>
            <a:cxnSpLocks/>
            <a:stCxn id="85" idx="6"/>
            <a:endCxn id="109" idx="2"/>
          </p:cNvCxnSpPr>
          <p:nvPr/>
        </p:nvCxnSpPr>
        <p:spPr>
          <a:xfrm>
            <a:off x="3309599" y="435389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D97AFF3B-08D9-4931-98A1-36594C2DEAC8}"/>
              </a:ext>
            </a:extLst>
          </p:cNvPr>
          <p:cNvCxnSpPr>
            <a:cxnSpLocks/>
            <a:stCxn id="84" idx="6"/>
            <a:endCxn id="109" idx="2"/>
          </p:cNvCxnSpPr>
          <p:nvPr/>
        </p:nvCxnSpPr>
        <p:spPr>
          <a:xfrm flipH="1">
            <a:off x="4662902" y="435961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CCA28170-8631-4D81-9F99-E1A20889D39F}"/>
              </a:ext>
            </a:extLst>
          </p:cNvPr>
          <p:cNvCxnSpPr>
            <a:cxnSpLocks/>
            <a:stCxn id="86" idx="6"/>
            <a:endCxn id="111" idx="2"/>
          </p:cNvCxnSpPr>
          <p:nvPr/>
        </p:nvCxnSpPr>
        <p:spPr>
          <a:xfrm>
            <a:off x="2918716" y="435389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8896D1A4-15A4-4516-BAA6-957C1800FE20}"/>
              </a:ext>
            </a:extLst>
          </p:cNvPr>
          <p:cNvCxnSpPr>
            <a:cxnSpLocks/>
            <a:stCxn id="85" idx="6"/>
            <a:endCxn id="111" idx="2"/>
          </p:cNvCxnSpPr>
          <p:nvPr/>
        </p:nvCxnSpPr>
        <p:spPr>
          <a:xfrm>
            <a:off x="3309599" y="435389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21FE895-1AF3-4A8B-8053-BD4A003F1ADF}"/>
              </a:ext>
            </a:extLst>
          </p:cNvPr>
          <p:cNvCxnSpPr>
            <a:cxnSpLocks/>
            <a:stCxn id="84" idx="6"/>
            <a:endCxn id="111" idx="2"/>
          </p:cNvCxnSpPr>
          <p:nvPr/>
        </p:nvCxnSpPr>
        <p:spPr>
          <a:xfrm flipH="1">
            <a:off x="5104019" y="435961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5F9DBBA1-D3BC-4CF1-AC04-1C13EAB1DA50}"/>
              </a:ext>
            </a:extLst>
          </p:cNvPr>
          <p:cNvCxnSpPr>
            <a:cxnSpLocks/>
            <a:stCxn id="85" idx="6"/>
            <a:endCxn id="112" idx="2"/>
          </p:cNvCxnSpPr>
          <p:nvPr/>
        </p:nvCxnSpPr>
        <p:spPr>
          <a:xfrm>
            <a:off x="3309599" y="435389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F706586-1425-458E-A9E6-1F6FFA110389}"/>
              </a:ext>
            </a:extLst>
          </p:cNvPr>
          <p:cNvCxnSpPr>
            <a:cxnSpLocks/>
            <a:stCxn id="86" idx="6"/>
            <a:endCxn id="112" idx="2"/>
          </p:cNvCxnSpPr>
          <p:nvPr/>
        </p:nvCxnSpPr>
        <p:spPr>
          <a:xfrm>
            <a:off x="2918716" y="435389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3CAA3F3-6F78-4E64-AD73-12430AF09A6B}"/>
              </a:ext>
            </a:extLst>
          </p:cNvPr>
          <p:cNvCxnSpPr>
            <a:cxnSpLocks/>
            <a:stCxn id="84" idx="6"/>
            <a:endCxn id="112" idx="2"/>
          </p:cNvCxnSpPr>
          <p:nvPr/>
        </p:nvCxnSpPr>
        <p:spPr>
          <a:xfrm flipH="1">
            <a:off x="5545136" y="435961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AB4012A1-3A4B-4E9D-B352-C48A4D274AC0}"/>
              </a:ext>
            </a:extLst>
          </p:cNvPr>
          <p:cNvCxnSpPr>
            <a:cxnSpLocks/>
            <a:stCxn id="86" idx="6"/>
            <a:endCxn id="114" idx="2"/>
          </p:cNvCxnSpPr>
          <p:nvPr/>
        </p:nvCxnSpPr>
        <p:spPr>
          <a:xfrm>
            <a:off x="2918716" y="435389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B9CFAB71-559D-41BA-B6AC-5524CD40D108}"/>
              </a:ext>
            </a:extLst>
          </p:cNvPr>
          <p:cNvCxnSpPr>
            <a:cxnSpLocks/>
            <a:stCxn id="85" idx="6"/>
            <a:endCxn id="114" idx="2"/>
          </p:cNvCxnSpPr>
          <p:nvPr/>
        </p:nvCxnSpPr>
        <p:spPr>
          <a:xfrm>
            <a:off x="3309599" y="435389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5" name="Straight Connector 144">
            <a:extLst>
              <a:ext uri="{FF2B5EF4-FFF2-40B4-BE49-F238E27FC236}">
                <a16:creationId xmlns:a16="http://schemas.microsoft.com/office/drawing/2014/main" id="{967466CD-6413-44FD-A8C0-4536ED14B885}"/>
              </a:ext>
            </a:extLst>
          </p:cNvPr>
          <p:cNvCxnSpPr>
            <a:cxnSpLocks/>
            <a:stCxn id="84" idx="6"/>
            <a:endCxn id="114" idx="2"/>
          </p:cNvCxnSpPr>
          <p:nvPr/>
        </p:nvCxnSpPr>
        <p:spPr>
          <a:xfrm flipH="1">
            <a:off x="5986253" y="435961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B5091553-5000-43A1-810E-56ABCB283279}"/>
              </a:ext>
            </a:extLst>
          </p:cNvPr>
          <p:cNvCxnSpPr>
            <a:cxnSpLocks/>
            <a:stCxn id="86" idx="6"/>
            <a:endCxn id="115" idx="2"/>
          </p:cNvCxnSpPr>
          <p:nvPr/>
        </p:nvCxnSpPr>
        <p:spPr>
          <a:xfrm>
            <a:off x="2918716" y="435389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9FB82A5E-A704-4269-97CB-E7545609A461}"/>
              </a:ext>
            </a:extLst>
          </p:cNvPr>
          <p:cNvCxnSpPr>
            <a:cxnSpLocks/>
            <a:stCxn id="85" idx="6"/>
            <a:endCxn id="115" idx="2"/>
          </p:cNvCxnSpPr>
          <p:nvPr/>
        </p:nvCxnSpPr>
        <p:spPr>
          <a:xfrm>
            <a:off x="3309599" y="435389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AB42182B-BF1D-4906-B664-B5F8EF81B51E}"/>
              </a:ext>
            </a:extLst>
          </p:cNvPr>
          <p:cNvCxnSpPr>
            <a:cxnSpLocks/>
            <a:stCxn id="84" idx="6"/>
            <a:endCxn id="115" idx="2"/>
          </p:cNvCxnSpPr>
          <p:nvPr/>
        </p:nvCxnSpPr>
        <p:spPr>
          <a:xfrm flipH="1">
            <a:off x="6427370" y="435961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1" name="Straight Connector 150">
            <a:extLst>
              <a:ext uri="{FF2B5EF4-FFF2-40B4-BE49-F238E27FC236}">
                <a16:creationId xmlns:a16="http://schemas.microsoft.com/office/drawing/2014/main" id="{E391D03B-6A9C-4A3A-AF4B-3E6C247030B1}"/>
              </a:ext>
            </a:extLst>
          </p:cNvPr>
          <p:cNvCxnSpPr>
            <a:cxnSpLocks/>
            <a:stCxn id="86" idx="6"/>
            <a:endCxn id="117" idx="2"/>
          </p:cNvCxnSpPr>
          <p:nvPr/>
        </p:nvCxnSpPr>
        <p:spPr>
          <a:xfrm>
            <a:off x="2918716" y="435389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BF8DDA1C-A314-4658-BA5B-1EC59750C8F1}"/>
              </a:ext>
            </a:extLst>
          </p:cNvPr>
          <p:cNvCxnSpPr>
            <a:cxnSpLocks/>
            <a:stCxn id="85" idx="6"/>
            <a:endCxn id="117" idx="2"/>
          </p:cNvCxnSpPr>
          <p:nvPr/>
        </p:nvCxnSpPr>
        <p:spPr>
          <a:xfrm>
            <a:off x="3309599" y="435389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A18C3B02-2C31-4610-95EF-CD724FFA858C}"/>
              </a:ext>
            </a:extLst>
          </p:cNvPr>
          <p:cNvCxnSpPr>
            <a:cxnSpLocks/>
            <a:stCxn id="84" idx="6"/>
            <a:endCxn id="117" idx="2"/>
          </p:cNvCxnSpPr>
          <p:nvPr/>
        </p:nvCxnSpPr>
        <p:spPr>
          <a:xfrm flipH="1">
            <a:off x="6868487" y="435961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D92F343-B586-43D5-81B7-C0652FCA8FDA}"/>
              </a:ext>
            </a:extLst>
          </p:cNvPr>
          <p:cNvCxnSpPr>
            <a:cxnSpLocks/>
            <a:stCxn id="86" idx="6"/>
            <a:endCxn id="118" idx="2"/>
          </p:cNvCxnSpPr>
          <p:nvPr/>
        </p:nvCxnSpPr>
        <p:spPr>
          <a:xfrm>
            <a:off x="2918716" y="435389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7" name="Straight Connector 156">
            <a:extLst>
              <a:ext uri="{FF2B5EF4-FFF2-40B4-BE49-F238E27FC236}">
                <a16:creationId xmlns:a16="http://schemas.microsoft.com/office/drawing/2014/main" id="{BECD055C-7AD4-48EA-8D3C-AFB967851E03}"/>
              </a:ext>
            </a:extLst>
          </p:cNvPr>
          <p:cNvCxnSpPr>
            <a:cxnSpLocks/>
            <a:stCxn id="85" idx="6"/>
            <a:endCxn id="118" idx="2"/>
          </p:cNvCxnSpPr>
          <p:nvPr/>
        </p:nvCxnSpPr>
        <p:spPr>
          <a:xfrm>
            <a:off x="3309599" y="435389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0CEB7AB-0F56-42D2-9323-740023A85CA1}"/>
              </a:ext>
            </a:extLst>
          </p:cNvPr>
          <p:cNvCxnSpPr>
            <a:cxnSpLocks/>
            <a:stCxn id="84" idx="6"/>
            <a:endCxn id="118" idx="2"/>
          </p:cNvCxnSpPr>
          <p:nvPr/>
        </p:nvCxnSpPr>
        <p:spPr>
          <a:xfrm flipH="1">
            <a:off x="7309606" y="435961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60" name="Picture 159" descr="A picture containing drawing  Description automatically generated">
            <a:extLst>
              <a:ext uri="{FF2B5EF4-FFF2-40B4-BE49-F238E27FC236}">
                <a16:creationId xmlns:a16="http://schemas.microsoft.com/office/drawing/2014/main" id="{099F6E5E-0B75-4532-B586-C5707545337B}"/>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090668" y="1725140"/>
            <a:ext cx="786731" cy="786731"/>
          </a:xfrm>
          <a:prstGeom prst="rect">
            <a:avLst/>
          </a:prstGeom>
        </p:spPr>
      </p:pic>
      <p:cxnSp>
        <p:nvCxnSpPr>
          <p:cNvPr id="161" name="Straight Arrow Connector 160">
            <a:extLst>
              <a:ext uri="{FF2B5EF4-FFF2-40B4-BE49-F238E27FC236}">
                <a16:creationId xmlns:a16="http://schemas.microsoft.com/office/drawing/2014/main" id="{A94560C2-B46E-4FDE-897D-2E4662A5D9DE}"/>
              </a:ext>
            </a:extLst>
          </p:cNvPr>
          <p:cNvCxnSpPr>
            <a:cxnSpLocks/>
          </p:cNvCxnSpPr>
          <p:nvPr/>
        </p:nvCxnSpPr>
        <p:spPr>
          <a:xfrm>
            <a:off x="3958381" y="214130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3" name="TextBox 162">
            <a:extLst>
              <a:ext uri="{FF2B5EF4-FFF2-40B4-BE49-F238E27FC236}">
                <a16:creationId xmlns:a16="http://schemas.microsoft.com/office/drawing/2014/main" id="{CBC5590A-64C6-4362-870E-D38953DB4BDC}"/>
              </a:ext>
            </a:extLst>
          </p:cNvPr>
          <p:cNvSpPr txBox="1"/>
          <p:nvPr/>
        </p:nvSpPr>
        <p:spPr>
          <a:xfrm>
            <a:off x="4431388" y="195925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64" name="Straight Connector 163">
            <a:extLst>
              <a:ext uri="{FF2B5EF4-FFF2-40B4-BE49-F238E27FC236}">
                <a16:creationId xmlns:a16="http://schemas.microsoft.com/office/drawing/2014/main" id="{CD518D5C-B141-4BDB-B39B-BEF71A1838C6}"/>
              </a:ext>
            </a:extLst>
          </p:cNvPr>
          <p:cNvCxnSpPr>
            <a:cxnSpLocks/>
            <a:endCxn id="83" idx="2"/>
          </p:cNvCxnSpPr>
          <p:nvPr/>
        </p:nvCxnSpPr>
        <p:spPr>
          <a:xfrm flipH="1">
            <a:off x="2918716" y="238688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F4E81DD1-99D2-4C39-BA6F-A86A003E9058}"/>
              </a:ext>
            </a:extLst>
          </p:cNvPr>
          <p:cNvCxnSpPr>
            <a:cxnSpLocks/>
            <a:endCxn id="82" idx="2"/>
          </p:cNvCxnSpPr>
          <p:nvPr/>
        </p:nvCxnSpPr>
        <p:spPr>
          <a:xfrm flipH="1">
            <a:off x="3309599" y="238688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17FA819E-6822-4B11-8B0D-BCAC5E1AC763}"/>
              </a:ext>
            </a:extLst>
          </p:cNvPr>
          <p:cNvCxnSpPr>
            <a:cxnSpLocks/>
            <a:endCxn id="81" idx="2"/>
          </p:cNvCxnSpPr>
          <p:nvPr/>
        </p:nvCxnSpPr>
        <p:spPr>
          <a:xfrm>
            <a:off x="4820054" y="239487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69" name="TextBox 168">
            <a:extLst>
              <a:ext uri="{FF2B5EF4-FFF2-40B4-BE49-F238E27FC236}">
                <a16:creationId xmlns:a16="http://schemas.microsoft.com/office/drawing/2014/main" id="{D25CD58E-6601-4454-B01E-AEC5FFCBC457}"/>
              </a:ext>
            </a:extLst>
          </p:cNvPr>
          <p:cNvSpPr txBox="1"/>
          <p:nvPr/>
        </p:nvSpPr>
        <p:spPr>
          <a:xfrm>
            <a:off x="3462794" y="395444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170" name="TextBox 169">
            <a:extLst>
              <a:ext uri="{FF2B5EF4-FFF2-40B4-BE49-F238E27FC236}">
                <a16:creationId xmlns:a16="http://schemas.microsoft.com/office/drawing/2014/main" id="{CD783EC2-094A-4CAF-BCDA-868569F10C0D}"/>
              </a:ext>
            </a:extLst>
          </p:cNvPr>
          <p:cNvSpPr txBox="1"/>
          <p:nvPr/>
        </p:nvSpPr>
        <p:spPr>
          <a:xfrm>
            <a:off x="3462794" y="311061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171" name="Straight Connector 170">
            <a:extLst>
              <a:ext uri="{FF2B5EF4-FFF2-40B4-BE49-F238E27FC236}">
                <a16:creationId xmlns:a16="http://schemas.microsoft.com/office/drawing/2014/main" id="{FE1CA2FA-56B3-48F0-9B10-B673AF3D10D6}"/>
              </a:ext>
            </a:extLst>
          </p:cNvPr>
          <p:cNvCxnSpPr>
            <a:cxnSpLocks/>
            <a:endCxn id="83" idx="2"/>
          </p:cNvCxnSpPr>
          <p:nvPr/>
        </p:nvCxnSpPr>
        <p:spPr>
          <a:xfrm flipH="1">
            <a:off x="2918716" y="239487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04044D4-08DB-4E2F-8BD7-1D7587FE0BFD}"/>
              </a:ext>
            </a:extLst>
          </p:cNvPr>
          <p:cNvCxnSpPr>
            <a:cxnSpLocks/>
            <a:endCxn id="82" idx="2"/>
          </p:cNvCxnSpPr>
          <p:nvPr/>
        </p:nvCxnSpPr>
        <p:spPr>
          <a:xfrm flipH="1">
            <a:off x="3309599" y="239487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4DA5CB76-7C78-4865-97AC-A2A9927EF2E1}"/>
              </a:ext>
            </a:extLst>
          </p:cNvPr>
          <p:cNvCxnSpPr>
            <a:cxnSpLocks/>
            <a:endCxn id="81" idx="2"/>
          </p:cNvCxnSpPr>
          <p:nvPr/>
        </p:nvCxnSpPr>
        <p:spPr>
          <a:xfrm>
            <a:off x="5126088" y="239487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38FA65C7-9727-4E63-9485-558BBB6C6210}"/>
              </a:ext>
            </a:extLst>
          </p:cNvPr>
          <p:cNvCxnSpPr>
            <a:cxnSpLocks/>
            <a:endCxn id="83" idx="2"/>
          </p:cNvCxnSpPr>
          <p:nvPr/>
        </p:nvCxnSpPr>
        <p:spPr>
          <a:xfrm flipH="1">
            <a:off x="2918716" y="239487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0BF6993A-A9D5-4CBD-A152-CF225DCA2F1F}"/>
              </a:ext>
            </a:extLst>
          </p:cNvPr>
          <p:cNvCxnSpPr>
            <a:cxnSpLocks/>
            <a:endCxn id="82" idx="2"/>
          </p:cNvCxnSpPr>
          <p:nvPr/>
        </p:nvCxnSpPr>
        <p:spPr>
          <a:xfrm flipH="1">
            <a:off x="3309599" y="239487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1" name="Straight Connector 180">
            <a:extLst>
              <a:ext uri="{FF2B5EF4-FFF2-40B4-BE49-F238E27FC236}">
                <a16:creationId xmlns:a16="http://schemas.microsoft.com/office/drawing/2014/main" id="{DAFAAE8E-ED65-476C-9424-37B54DA3E08B}"/>
              </a:ext>
            </a:extLst>
          </p:cNvPr>
          <p:cNvCxnSpPr>
            <a:cxnSpLocks/>
            <a:endCxn id="81" idx="2"/>
          </p:cNvCxnSpPr>
          <p:nvPr/>
        </p:nvCxnSpPr>
        <p:spPr>
          <a:xfrm>
            <a:off x="5898002" y="239487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1443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使用均方根誤差預測機率？</a:t>
            </a:r>
          </a:p>
        </p:txBody>
      </p:sp>
      <p:graphicFrame>
        <p:nvGraphicFramePr>
          <p:cNvPr id="7" name="Chart 6">
            <a:extLst>
              <a:ext uri="{FF2B5EF4-FFF2-40B4-BE49-F238E27FC236}">
                <a16:creationId xmlns:a16="http://schemas.microsoft.com/office/drawing/2014/main" id="{6ED0CEBD-DD79-4B66-B404-D3A47E9C765D}"/>
              </a:ext>
            </a:extLst>
          </p:cNvPr>
          <p:cNvGraphicFramePr/>
          <p:nvPr>
            <p:extLst>
              <p:ext uri="{D42A27DB-BD31-4B8C-83A1-F6EECF244321}">
                <p14:modId xmlns:p14="http://schemas.microsoft.com/office/powerpoint/2010/main" val="3640976209"/>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37658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Chart 9">
            <a:extLst>
              <a:ext uri="{FF2B5EF4-FFF2-40B4-BE49-F238E27FC236}">
                <a16:creationId xmlns:a16="http://schemas.microsoft.com/office/drawing/2014/main" id="{DAF831F6-1092-48B6-A23E-0F658C152F11}"/>
              </a:ext>
            </a:extLst>
          </p:cNvPr>
          <p:cNvGraphicFramePr/>
          <p:nvPr>
            <p:extLst>
              <p:ext uri="{D42A27DB-BD31-4B8C-83A1-F6EECF244321}">
                <p14:modId xmlns:p14="http://schemas.microsoft.com/office/powerpoint/2010/main" val="366752815"/>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3"/>
          </a:graphicData>
        </a:graphic>
      </p:graphicFrame>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使用均方根誤差預測機率？</a:t>
            </a:r>
          </a:p>
        </p:txBody>
      </p:sp>
      <p:cxnSp>
        <p:nvCxnSpPr>
          <p:cNvPr id="4" name="Straight Connector 3">
            <a:extLst>
              <a:ext uri="{FF2B5EF4-FFF2-40B4-BE49-F238E27FC236}">
                <a16:creationId xmlns:a16="http://schemas.microsoft.com/office/drawing/2014/main" id="{EA1BF0BC-1AAE-4812-8C9B-C3F597E29523}"/>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574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實作回顧</a:t>
            </a:r>
          </a:p>
        </p:txBody>
      </p:sp>
      <p:graphicFrame>
        <p:nvGraphicFramePr>
          <p:cNvPr id="6" name="Content Placeholder 2">
            <a:extLst>
              <a:ext uri="{FF2B5EF4-FFF2-40B4-BE49-F238E27FC236}">
                <a16:creationId xmlns:a16="http://schemas.microsoft.com/office/drawing/2014/main" id="{45308823-646A-4069-800F-3E5DA01789FB}"/>
              </a:ext>
            </a:extLst>
          </p:cNvPr>
          <p:cNvGraphicFramePr>
            <a:graphicFrameLocks noGrp="1"/>
          </p:cNvGraphicFramePr>
          <p:nvPr>
            <p:ph idx="1"/>
            <p:extLst>
              <p:ext uri="{D42A27DB-BD31-4B8C-83A1-F6EECF244321}">
                <p14:modId xmlns:p14="http://schemas.microsoft.com/office/powerpoint/2010/main" val="2860320682"/>
              </p:ext>
            </p:extLst>
          </p:nvPr>
        </p:nvGraphicFramePr>
        <p:xfrm>
          <a:off x="525780" y="186307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wrap="square" anchor="t">
            <a:normAutofit/>
          </a:bodyPr>
          <a:lstStyle/>
          <a:p>
            <a:r>
              <a:rPr lang="en-US"/>
              <a:t>發生了什麼事？</a:t>
            </a:r>
          </a:p>
        </p:txBody>
      </p:sp>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交叉熵</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1350022913"/>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extLst>
              <p:ext uri="{D42A27DB-BD31-4B8C-83A1-F6EECF244321}">
                <p14:modId xmlns:p14="http://schemas.microsoft.com/office/powerpoint/2010/main" val="1122367542"/>
              </p:ext>
            </p:extLst>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0403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交叉熵</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83144562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0762DAC-3186-48A3-B1EA-6308767FC39C}"/>
                  </a:ext>
                </a:extLst>
              </p:cNvPr>
              <p:cNvSpPr txBox="1"/>
              <p:nvPr/>
            </p:nvSpPr>
            <p:spPr>
              <a:xfrm>
                <a:off x="462513" y="4481788"/>
                <a:ext cx="6655988" cy="34394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𝐿𝑜𝑠𝑠</m:t>
                      </m:r>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i="1">
                          <a:solidFill>
                            <a:schemeClr val="bg1"/>
                          </a:solidFill>
                          <a:latin typeface="Cambria Math" panose="02040503050406030204" pitchFamily="18" charset="0"/>
                          <a:ea typeface="Cambria Math" panose="02040503050406030204" pitchFamily="18" charset="0"/>
                        </a:rPr>
                        <m:t>∙</m:t>
                      </m:r>
                      <m:r>
                        <m:rPr>
                          <m:sty m:val="p"/>
                        </m:rPr>
                        <a:rPr lang="en-US" sz="2200" b="0" i="0" smtClean="0">
                          <a:solidFill>
                            <a:schemeClr val="bg1"/>
                          </a:solidFill>
                          <a:latin typeface="Cambria Math" panose="02040503050406030204" pitchFamily="18" charset="0"/>
                          <a:ea typeface="Cambria Math" panose="02040503050406030204" pitchFamily="18" charset="0"/>
                        </a:rPr>
                        <m:t>log</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𝑝</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r>
                        <a:rPr lang="en-US" sz="2200" b="0" i="1" smtClean="0">
                          <a:solidFill>
                            <a:schemeClr val="bg1"/>
                          </a:solidFill>
                          <a:latin typeface="Cambria Math" panose="02040503050406030204" pitchFamily="18" charset="0"/>
                          <a:ea typeface="Cambria Math" panose="02040503050406030204" pitchFamily="18" charset="0"/>
                        </a:rPr>
                        <m:t>+</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𝑡</m:t>
                          </m:r>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𝑥</m:t>
                              </m:r>
                            </m:e>
                          </m:d>
                        </m:e>
                      </m:d>
                      <m:r>
                        <a:rPr lang="en-US" sz="2200" b="0" i="1" smtClean="0">
                          <a:solidFill>
                            <a:schemeClr val="bg1"/>
                          </a:solidFill>
                          <a:latin typeface="Cambria Math" panose="02040503050406030204" pitchFamily="18" charset="0"/>
                          <a:ea typeface="Cambria Math" panose="02040503050406030204" pitchFamily="18" charset="0"/>
                        </a:rPr>
                        <m:t>∙</m:t>
                      </m:r>
                      <m:func>
                        <m:funcPr>
                          <m:ctrlPr>
                            <a:rPr lang="en-US" sz="2200" b="0" i="1" smtClean="0">
                              <a:solidFill>
                                <a:schemeClr val="bg1"/>
                              </a:solidFill>
                              <a:latin typeface="Cambria Math" panose="02040503050406030204" pitchFamily="18" charset="0"/>
                              <a:ea typeface="Cambria Math" panose="02040503050406030204" pitchFamily="18" charset="0"/>
                            </a:rPr>
                          </m:ctrlPr>
                        </m:funcPr>
                        <m:fName>
                          <m:r>
                            <m:rPr>
                              <m:sty m:val="p"/>
                            </m:rPr>
                            <a:rPr lang="en-US" sz="2200" b="0" i="0" smtClean="0">
                              <a:solidFill>
                                <a:schemeClr val="bg1"/>
                              </a:solidFill>
                              <a:latin typeface="Cambria Math" panose="02040503050406030204" pitchFamily="18" charset="0"/>
                              <a:ea typeface="Cambria Math" panose="02040503050406030204" pitchFamily="18" charset="0"/>
                            </a:rPr>
                            <m:t>log</m:t>
                          </m:r>
                        </m:fName>
                        <m:e>
                          <m:d>
                            <m:dPr>
                              <m:ctrlPr>
                                <a:rPr lang="en-US" sz="2200" b="0" i="1" smtClean="0">
                                  <a:solidFill>
                                    <a:schemeClr val="bg1"/>
                                  </a:solidFill>
                                  <a:latin typeface="Cambria Math" panose="02040503050406030204" pitchFamily="18" charset="0"/>
                                  <a:ea typeface="Cambria Math" panose="02040503050406030204" pitchFamily="18" charset="0"/>
                                </a:rPr>
                              </m:ctrlPr>
                            </m:dPr>
                            <m:e>
                              <m:r>
                                <a:rPr lang="en-US" sz="2200" b="0" i="1" smtClean="0">
                                  <a:solidFill>
                                    <a:schemeClr val="bg1"/>
                                  </a:solidFill>
                                  <a:latin typeface="Cambria Math" panose="02040503050406030204" pitchFamily="18" charset="0"/>
                                  <a:ea typeface="Cambria Math" panose="02040503050406030204" pitchFamily="18" charset="0"/>
                                </a:rPr>
                                <m:t>1−</m:t>
                              </m:r>
                              <m:r>
                                <a:rPr lang="en-US" sz="2200" b="0" i="1" smtClean="0">
                                  <a:solidFill>
                                    <a:schemeClr val="bg1"/>
                                  </a:solidFill>
                                  <a:latin typeface="Cambria Math" panose="02040503050406030204" pitchFamily="18" charset="0"/>
                                  <a:ea typeface="Cambria Math" panose="02040503050406030204" pitchFamily="18" charset="0"/>
                                </a:rPr>
                                <m:t>𝑝</m:t>
                              </m:r>
                              <m:r>
                                <a:rPr lang="en-US" sz="2200" b="0" i="1" smtClean="0">
                                  <a:solidFill>
                                    <a:schemeClr val="bg1"/>
                                  </a:solidFill>
                                  <a:latin typeface="Cambria Math" panose="02040503050406030204" pitchFamily="18" charset="0"/>
                                  <a:ea typeface="Cambria Math" panose="02040503050406030204" pitchFamily="18" charset="0"/>
                                </a:rPr>
                                <m:t>(</m:t>
                              </m:r>
                              <m:r>
                                <a:rPr lang="en-US" sz="2200" b="0" i="1" smtClean="0">
                                  <a:solidFill>
                                    <a:schemeClr val="bg1"/>
                                  </a:solidFill>
                                  <a:latin typeface="Cambria Math" panose="02040503050406030204" pitchFamily="18" charset="0"/>
                                  <a:ea typeface="Cambria Math" panose="02040503050406030204" pitchFamily="18" charset="0"/>
                                </a:rPr>
                                <m:t>𝑥</m:t>
                              </m:r>
                              <m:r>
                                <a:rPr lang="en-US" sz="2200" b="0" i="1" smtClean="0">
                                  <a:solidFill>
                                    <a:schemeClr val="bg1"/>
                                  </a:solidFill>
                                  <a:latin typeface="Cambria Math" panose="02040503050406030204" pitchFamily="18" charset="0"/>
                                  <a:ea typeface="Cambria Math" panose="02040503050406030204" pitchFamily="18" charset="0"/>
                                </a:rPr>
                                <m:t>)</m:t>
                              </m:r>
                            </m:e>
                          </m:d>
                        </m:e>
                      </m:func>
                      <m:r>
                        <a:rPr lang="en-US" sz="2200" b="0" i="1" smtClean="0">
                          <a:solidFill>
                            <a:schemeClr val="bg1"/>
                          </a:solidFill>
                          <a:latin typeface="Cambria Math" panose="02040503050406030204" pitchFamily="18" charset="0"/>
                          <a:ea typeface="Cambria Math" panose="02040503050406030204" pitchFamily="18" charset="0"/>
                        </a:rPr>
                        <m:t>)</m:t>
                      </m:r>
                    </m:oMath>
                  </m:oMathPara>
                </a14:m>
                <a:endParaRPr lang="en-US" sz="2200" dirty="0">
                  <a:solidFill>
                    <a:schemeClr val="bg1"/>
                  </a:solidFill>
                </a:endParaRPr>
              </a:p>
            </p:txBody>
          </p:sp>
        </mc:Choice>
        <mc:Fallback xmlns="">
          <p:sp>
            <p:nvSpPr>
              <p:cNvPr id="6" name="TextBox 5">
                <a:extLst>
                  <a:ext uri="{FF2B5EF4-FFF2-40B4-BE49-F238E27FC236}">
                    <a16:creationId xmlns:a16="http://schemas.microsoft.com/office/drawing/2014/main" id="{B0762DAC-3186-48A3-B1EA-6308767FC39C}"/>
                  </a:ext>
                </a:extLst>
              </p:cNvPr>
              <p:cNvSpPr txBox="1">
                <a:spLocks noRot="1" noChangeAspect="1" noMove="1" noResize="1" noEditPoints="1" noAdjustHandles="1" noChangeArrowheads="1" noChangeShapeType="1" noTextEdit="1"/>
              </p:cNvSpPr>
              <p:nvPr/>
            </p:nvSpPr>
            <p:spPr>
              <a:xfrm>
                <a:off x="462513" y="4481788"/>
                <a:ext cx="6655988" cy="343940"/>
              </a:xfrm>
              <a:prstGeom prst="rect">
                <a:avLst/>
              </a:prstGeom>
              <a:blipFill>
                <a:blip r:embed="rId5"/>
                <a:stretch>
                  <a:fillRect l="-1007" t="-1754" r="-275" b="-2982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488C36B-D1A5-4E92-9D53-ECAC0C75BA57}"/>
                  </a:ext>
                </a:extLst>
              </p:cNvPr>
              <p:cNvSpPr txBox="1"/>
              <p:nvPr/>
            </p:nvSpPr>
            <p:spPr>
              <a:xfrm>
                <a:off x="498348" y="5045332"/>
                <a:ext cx="4632871"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𝑡</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𝑡𝑎𝑟𝑔𝑒𝑡</m:t>
                      </m:r>
                      <m:r>
                        <a:rPr lang="en-US" sz="2200" b="0" i="1" smtClean="0">
                          <a:solidFill>
                            <a:schemeClr val="bg1"/>
                          </a:solidFill>
                          <a:latin typeface="Cambria Math" panose="02040503050406030204" pitchFamily="18" charset="0"/>
                        </a:rPr>
                        <m:t> ( 1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𝑇𝑟𝑢𝑒</m:t>
                      </m:r>
                      <m:r>
                        <a:rPr lang="en-US" sz="2200" b="0" i="1" smtClean="0">
                          <a:solidFill>
                            <a:schemeClr val="bg1"/>
                          </a:solidFill>
                          <a:latin typeface="Cambria Math" panose="02040503050406030204" pitchFamily="18" charset="0"/>
                        </a:rPr>
                        <m:t>, 0 </m:t>
                      </m:r>
                      <m:r>
                        <a:rPr lang="en-US" sz="2200" b="0" i="1" smtClean="0">
                          <a:solidFill>
                            <a:schemeClr val="bg1"/>
                          </a:solidFill>
                          <a:latin typeface="Cambria Math" panose="02040503050406030204" pitchFamily="18" charset="0"/>
                        </a:rPr>
                        <m:t>𝑖𝑓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𝐹𝑎𝑙𝑠𝑒</m:t>
                      </m:r>
                      <m:r>
                        <a:rPr lang="en-US" sz="2200" b="0" i="1" smtClean="0">
                          <a:solidFill>
                            <a:schemeClr val="bg1"/>
                          </a:solidFill>
                          <a:latin typeface="Cambria Math" panose="02040503050406030204" pitchFamily="18" charset="0"/>
                        </a:rPr>
                        <m:t>)</m:t>
                      </m:r>
                    </m:oMath>
                  </m:oMathPara>
                </a14:m>
                <a:endParaRPr lang="en-US" sz="2200">
                  <a:solidFill>
                    <a:schemeClr val="bg1"/>
                  </a:solidFill>
                </a:endParaRPr>
              </a:p>
            </p:txBody>
          </p:sp>
        </mc:Choice>
        <mc:Fallback xmlns="">
          <p:sp>
            <p:nvSpPr>
              <p:cNvPr id="10" name="TextBox 9">
                <a:extLst>
                  <a:ext uri="{FF2B5EF4-FFF2-40B4-BE49-F238E27FC236}">
                    <a16:creationId xmlns:a16="http://schemas.microsoft.com/office/drawing/2014/main" id="{8488C36B-D1A5-4E92-9D53-ECAC0C75BA57}"/>
                  </a:ext>
                </a:extLst>
              </p:cNvPr>
              <p:cNvSpPr txBox="1">
                <a:spLocks noRot="1" noChangeAspect="1" noMove="1" noResize="1" noEditPoints="1" noAdjustHandles="1" noChangeArrowheads="1" noChangeShapeType="1" noTextEdit="1"/>
              </p:cNvSpPr>
              <p:nvPr/>
            </p:nvSpPr>
            <p:spPr>
              <a:xfrm>
                <a:off x="498348" y="5045332"/>
                <a:ext cx="4632871" cy="304699"/>
              </a:xfrm>
              <a:prstGeom prst="rect">
                <a:avLst/>
              </a:prstGeom>
              <a:blipFill>
                <a:blip r:embed="rId6"/>
                <a:stretch>
                  <a:fillRect l="-1447" t="-8000" r="-395" b="-40000"/>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2DB4DA1-4614-47E8-90C9-977876AC90DF}"/>
                  </a:ext>
                </a:extLst>
              </p:cNvPr>
              <p:cNvSpPr txBox="1"/>
              <p:nvPr/>
            </p:nvSpPr>
            <p:spPr>
              <a:xfrm>
                <a:off x="498348" y="5569635"/>
                <a:ext cx="5184240" cy="3046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200" b="0" i="1" smtClean="0">
                          <a:solidFill>
                            <a:schemeClr val="bg1"/>
                          </a:solidFill>
                          <a:latin typeface="Cambria Math" panose="02040503050406030204" pitchFamily="18" charset="0"/>
                        </a:rPr>
                        <m:t>𝑝</m:t>
                      </m:r>
                      <m:d>
                        <m:dPr>
                          <m:ctrlPr>
                            <a:rPr lang="en-US" sz="2200" b="0" i="1" smtClean="0">
                              <a:solidFill>
                                <a:schemeClr val="bg1"/>
                              </a:solidFill>
                              <a:latin typeface="Cambria Math" panose="02040503050406030204" pitchFamily="18" charset="0"/>
                            </a:rPr>
                          </m:ctrlPr>
                        </m:dPr>
                        <m:e>
                          <m:r>
                            <a:rPr lang="en-US" sz="2200" b="0" i="1" smtClean="0">
                              <a:solidFill>
                                <a:schemeClr val="bg1"/>
                              </a:solidFill>
                              <a:latin typeface="Cambria Math" panose="02040503050406030204" pitchFamily="18" charset="0"/>
                            </a:rPr>
                            <m:t>𝑥</m:t>
                          </m:r>
                        </m:e>
                      </m:d>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𝑝𝑟𝑜𝑏𝑎𝑏𝑖𝑙𝑖𝑡𝑦</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𝑝𝑟𝑒𝑑𝑖𝑐𝑡𝑖𝑜𝑛</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𝑜𝑓</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𝑝𝑜𝑖𝑛𝑡</m:t>
                      </m:r>
                      <m:r>
                        <a:rPr lang="en-US" sz="2200" b="0" i="1" smtClean="0">
                          <a:solidFill>
                            <a:schemeClr val="bg1"/>
                          </a:solidFill>
                          <a:latin typeface="Cambria Math" panose="02040503050406030204" pitchFamily="18" charset="0"/>
                        </a:rPr>
                        <m:t> </m:t>
                      </m:r>
                      <m:r>
                        <a:rPr lang="en-US" sz="2200" b="0" i="1" smtClean="0">
                          <a:solidFill>
                            <a:schemeClr val="bg1"/>
                          </a:solidFill>
                          <a:latin typeface="Cambria Math" panose="02040503050406030204" pitchFamily="18" charset="0"/>
                        </a:rPr>
                        <m:t>𝑥</m:t>
                      </m:r>
                    </m:oMath>
                  </m:oMathPara>
                </a14:m>
                <a:endParaRPr lang="en-US" sz="2200" dirty="0">
                  <a:solidFill>
                    <a:schemeClr val="bg1"/>
                  </a:solidFill>
                </a:endParaRPr>
              </a:p>
            </p:txBody>
          </p:sp>
        </mc:Choice>
        <mc:Fallback xmlns="">
          <p:sp>
            <p:nvSpPr>
              <p:cNvPr id="11" name="TextBox 10">
                <a:extLst>
                  <a:ext uri="{FF2B5EF4-FFF2-40B4-BE49-F238E27FC236}">
                    <a16:creationId xmlns:a16="http://schemas.microsoft.com/office/drawing/2014/main" id="{C2DB4DA1-4614-47E8-90C9-977876AC90DF}"/>
                  </a:ext>
                </a:extLst>
              </p:cNvPr>
              <p:cNvSpPr txBox="1">
                <a:spLocks noRot="1" noChangeAspect="1" noMove="1" noResize="1" noEditPoints="1" noAdjustHandles="1" noChangeArrowheads="1" noChangeShapeType="1" noTextEdit="1"/>
              </p:cNvSpPr>
              <p:nvPr/>
            </p:nvSpPr>
            <p:spPr>
              <a:xfrm>
                <a:off x="498348" y="5569635"/>
                <a:ext cx="5184240" cy="304699"/>
              </a:xfrm>
              <a:prstGeom prst="rect">
                <a:avLst/>
              </a:prstGeom>
              <a:blipFill>
                <a:blip r:embed="rId7"/>
                <a:stretch>
                  <a:fillRect l="-1529" t="-8000" b="-40000"/>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3943693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交叉熵</a:t>
            </a:r>
          </a:p>
        </p:txBody>
      </p:sp>
      <p:graphicFrame>
        <p:nvGraphicFramePr>
          <p:cNvPr id="7" name="Chart 6">
            <a:extLst>
              <a:ext uri="{FF2B5EF4-FFF2-40B4-BE49-F238E27FC236}">
                <a16:creationId xmlns:a16="http://schemas.microsoft.com/office/drawing/2014/main" id="{57E6A29F-A383-4F99-9BD5-C2F62A9CB7C4}"/>
              </a:ext>
            </a:extLst>
          </p:cNvPr>
          <p:cNvGraphicFramePr/>
          <p:nvPr>
            <p:extLst>
              <p:ext uri="{D42A27DB-BD31-4B8C-83A1-F6EECF244321}">
                <p14:modId xmlns:p14="http://schemas.microsoft.com/office/powerpoint/2010/main" val="2495712844"/>
              </p:ext>
            </p:extLst>
          </p:nvPr>
        </p:nvGraphicFramePr>
        <p:xfrm>
          <a:off x="7006856" y="1695422"/>
          <a:ext cx="3467596" cy="3815552"/>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8" name="Chart 7">
            <a:extLst>
              <a:ext uri="{FF2B5EF4-FFF2-40B4-BE49-F238E27FC236}">
                <a16:creationId xmlns:a16="http://schemas.microsoft.com/office/drawing/2014/main" id="{60C25E2F-529A-4F92-8A20-EFD6D4BFD8DE}"/>
              </a:ext>
            </a:extLst>
          </p:cNvPr>
          <p:cNvGraphicFramePr/>
          <p:nvPr/>
        </p:nvGraphicFramePr>
        <p:xfrm>
          <a:off x="723014" y="1645154"/>
          <a:ext cx="6103088" cy="2565340"/>
        </p:xfrm>
        <a:graphic>
          <a:graphicData uri="http://schemas.openxmlformats.org/drawingml/2006/chart">
            <c:chart xmlns:c="http://schemas.openxmlformats.org/drawingml/2006/chart" xmlns:r="http://schemas.openxmlformats.org/officeDocument/2006/relationships" r:id="rId4"/>
          </a:graphicData>
        </a:graphic>
      </p:graphicFrame>
      <p:cxnSp>
        <p:nvCxnSpPr>
          <p:cNvPr id="9" name="Straight Connector 8">
            <a:extLst>
              <a:ext uri="{FF2B5EF4-FFF2-40B4-BE49-F238E27FC236}">
                <a16:creationId xmlns:a16="http://schemas.microsoft.com/office/drawing/2014/main" id="{E828AB56-B04F-4E2C-AFEE-8A630247B93F}"/>
              </a:ext>
            </a:extLst>
          </p:cNvPr>
          <p:cNvCxnSpPr>
            <a:cxnSpLocks/>
          </p:cNvCxnSpPr>
          <p:nvPr/>
        </p:nvCxnSpPr>
        <p:spPr>
          <a:xfrm>
            <a:off x="1796902" y="1850065"/>
            <a:ext cx="3987210" cy="1850065"/>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9657EF72-B63A-433E-B07E-8EB00E2FCD14}"/>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723014" y="4559402"/>
            <a:ext cx="6103088" cy="883455"/>
          </a:xfrm>
          <a:prstGeom prst="rect">
            <a:avLst/>
          </a:prstGeom>
        </p:spPr>
      </p:pic>
    </p:spTree>
    <p:extLst>
      <p:ext uri="{BB962C8B-B14F-4D97-AF65-F5344CB8AC3E}">
        <p14:creationId xmlns:p14="http://schemas.microsoft.com/office/powerpoint/2010/main" val="2360335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彙總整理</a:t>
            </a:r>
            <a:endParaRPr lang="en-US"/>
          </a:p>
        </p:txBody>
      </p:sp>
    </p:spTree>
    <p:extLst>
      <p:ext uri="{BB962C8B-B14F-4D97-AF65-F5344CB8AC3E}">
        <p14:creationId xmlns:p14="http://schemas.microsoft.com/office/powerpoint/2010/main" val="40392108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下一個練習</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498348" y="1774264"/>
            <a:ext cx="9948672" cy="3718925"/>
          </a:xfrm>
        </p:spPr>
        <p:txBody>
          <a:bodyPr/>
          <a:lstStyle/>
          <a:p>
            <a:endParaRPr lang="en-US"/>
          </a:p>
          <a:p>
            <a:pPr marL="342900" indent="-342900">
              <a:buFontTx/>
              <a:buChar char="-"/>
            </a:pPr>
            <a:endParaRPr lang="en-US"/>
          </a:p>
        </p:txBody>
      </p:sp>
      <p:sp>
        <p:nvSpPr>
          <p:cNvPr id="4" name="Text Placeholder 3">
            <a:extLst>
              <a:ext uri="{FF2B5EF4-FFF2-40B4-BE49-F238E27FC236}">
                <a16:creationId xmlns:a16="http://schemas.microsoft.com/office/drawing/2014/main" id="{BC3E2FB5-8D51-E146-842B-7E7CC771C40D}"/>
              </a:ext>
            </a:extLst>
          </p:cNvPr>
          <p:cNvSpPr>
            <a:spLocks noGrp="1"/>
          </p:cNvSpPr>
          <p:nvPr>
            <p:ph type="body" sz="quarter" idx="10"/>
          </p:nvPr>
        </p:nvSpPr>
        <p:spPr/>
        <p:txBody>
          <a:bodyPr/>
          <a:lstStyle/>
          <a:p>
            <a:r>
              <a:rPr lang="en-US" sz="2800"/>
              <a:t>美國手語字母表</a:t>
            </a:r>
          </a:p>
        </p:txBody>
      </p:sp>
      <p:pic>
        <p:nvPicPr>
          <p:cNvPr id="5" name="Picture 4" descr="A close up of text on a white background&#10;&#10;Description automatically generated">
            <a:extLst>
              <a:ext uri="{FF2B5EF4-FFF2-40B4-BE49-F238E27FC236}">
                <a16:creationId xmlns:a16="http://schemas.microsoft.com/office/drawing/2014/main" id="{0D04DF1E-C38C-45FD-95A3-0DAC6BBD920E}"/>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02885" y="1940519"/>
            <a:ext cx="6367030" cy="3718924"/>
          </a:xfrm>
          <a:prstGeom prst="rect">
            <a:avLst/>
          </a:prstGeom>
        </p:spPr>
      </p:pic>
    </p:spTree>
    <p:extLst>
      <p:ext uri="{BB962C8B-B14F-4D97-AF65-F5344CB8AC3E}">
        <p14:creationId xmlns:p14="http://schemas.microsoft.com/office/powerpoint/2010/main" val="905320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我們開始吧！</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C35AAE26-9F20-4562-9FDA-4529ACE3EC2F}"/>
              </a:ext>
            </a:extLst>
          </p:cNvPr>
          <p:cNvSpPr txBox="1">
            <a:spLocks/>
          </p:cNvSpPr>
          <p:nvPr/>
        </p:nvSpPr>
        <p:spPr bwMode="auto">
          <a:xfrm>
            <a:off x="685800" y="4974336"/>
            <a:ext cx="5815584" cy="286232"/>
          </a:xfrm>
          <a:prstGeom prst="rect">
            <a:avLst/>
          </a:prstGeom>
          <a:noFill/>
          <a:ln w="9525">
            <a:noFill/>
            <a:miter lim="800000"/>
            <a:headEnd/>
            <a:tailEnd/>
          </a:ln>
        </p:spPr>
        <p:txBody>
          <a:bodyPr vert="horz" wrap="square" lIns="91440" tIns="45720" rIns="91440" bIns="45720" numCol="1" anchor="t" anchorCtr="0" compatLnSpc="1">
            <a:prstTxWarp prst="textNoShape">
              <a:avLst/>
            </a:prstTxWarp>
            <a:normAutofit/>
          </a:bodyPr>
          <a:lstStyle>
            <a:lvl1pPr algn="ctr" rtl="0" fontAlgn="base">
              <a:lnSpc>
                <a:spcPct val="90000"/>
              </a:lnSpc>
              <a:spcBef>
                <a:spcPct val="0"/>
              </a:spcBef>
              <a:spcAft>
                <a:spcPct val="0"/>
              </a:spcAft>
              <a:defRPr sz="3600" b="1" cap="all" baseline="0">
                <a:solidFill>
                  <a:schemeClr val="tx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algn="l" defTabSz="914400">
              <a:spcAft>
                <a:spcPts val="600"/>
              </a:spcAft>
            </a:pPr>
            <a:r>
              <a:rPr lang="en-GB" sz="1400" kern="0">
                <a:solidFill>
                  <a:schemeClr val="tx2"/>
                </a:solidFill>
              </a:rPr>
              <a:t>協助電腦在微積分上作弊</a:t>
            </a:r>
            <a:endParaRPr lang="en-US" sz="1400" kern="0">
              <a:solidFill>
                <a:schemeClr val="tx2"/>
              </a:solidFill>
            </a:endParaRPr>
          </a:p>
        </p:txBody>
      </p:sp>
      <p:sp>
        <p:nvSpPr>
          <p:cNvPr id="3" name="Title 2"/>
          <p:cNvSpPr>
            <a:spLocks noGrp="1"/>
          </p:cNvSpPr>
          <p:nvPr>
            <p:ph type="title"/>
          </p:nvPr>
        </p:nvSpPr>
        <p:spPr>
          <a:xfrm>
            <a:off x="685800" y="4023360"/>
            <a:ext cx="5815584" cy="982855"/>
          </a:xfrm>
        </p:spPr>
        <p:txBody>
          <a:bodyPr wrap="square" anchor="b">
            <a:normAutofit/>
          </a:bodyPr>
          <a:lstStyle/>
          <a:p>
            <a:r>
              <a:rPr lang="en-GB" sz="3100"/>
              <a:t>附錄：梯度下降</a:t>
            </a:r>
            <a:endParaRPr lang="en-US" sz="3100"/>
          </a:p>
        </p:txBody>
      </p:sp>
    </p:spTree>
    <p:extLst>
      <p:ext uri="{BB962C8B-B14F-4D97-AF65-F5344CB8AC3E}">
        <p14:creationId xmlns:p14="http://schemas.microsoft.com/office/powerpoint/2010/main" val="36838857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a:xfrm>
            <a:off x="1039379" y="566917"/>
            <a:ext cx="6461924" cy="590931"/>
          </a:xfrm>
        </p:spPr>
        <p:txBody>
          <a:bodyPr/>
          <a:lstStyle/>
          <a:p>
            <a:pPr algn="l"/>
            <a:r>
              <a:rPr lang="en-US">
                <a:solidFill>
                  <a:schemeClr val="tx1"/>
                </a:solidFill>
              </a:rPr>
              <a:t>從錯誤中學習</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5304954B-E687-4C07-8639-95F4E3CA6A66}"/>
                  </a:ext>
                </a:extLst>
              </p:cNvPr>
              <p:cNvSpPr txBox="1"/>
              <p:nvPr/>
            </p:nvSpPr>
            <p:spPr>
              <a:xfrm>
                <a:off x="1039379" y="1700400"/>
                <a:ext cx="6423425" cy="48430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𝑛</m:t>
                        </m:r>
                      </m:den>
                    </m:f>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acc>
                              <m:acc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acc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e>
                            </m:acc>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den>
                    </m:f>
                  </m:oMath>
                </a14:m>
                <a:r>
                  <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rPr>
                  <a:t> </a:t>
                </a:r>
                <a14:m>
                  <m:oMath xmlns:m="http://schemas.openxmlformats.org/officeDocument/2006/math">
                    <m:nary>
                      <m:naryPr>
                        <m:chr m:val="∑"/>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naryPr>
                      <m:sub>
                        <m:r>
                          <m:rPr>
                            <m:brk m:alnAt="23"/>
                          </m:r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𝑖</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sub>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𝑛</m:t>
                        </m:r>
                      </m:sup>
                      <m:e>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𝑦</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𝑚𝑥</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e>
                    </m:nary>
                  </m:oMath>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3" name="TextBox 2">
                <a:extLst>
                  <a:ext uri="{FF2B5EF4-FFF2-40B4-BE49-F238E27FC236}">
                    <a16:creationId xmlns:a16="http://schemas.microsoft.com/office/drawing/2014/main" id="{5304954B-E687-4C07-8639-95F4E3CA6A66}"/>
                  </a:ext>
                </a:extLst>
              </p:cNvPr>
              <p:cNvSpPr txBox="1">
                <a:spLocks noRot="1" noChangeAspect="1" noMove="1" noResize="1" noEditPoints="1" noAdjustHandles="1" noChangeArrowheads="1" noChangeShapeType="1" noTextEdit="1"/>
              </p:cNvSpPr>
              <p:nvPr/>
            </p:nvSpPr>
            <p:spPr>
              <a:xfrm>
                <a:off x="1039379" y="1700400"/>
                <a:ext cx="6423425" cy="484300"/>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FA76A5C6-B429-4B25-A93A-83A48181513F}"/>
                  </a:ext>
                </a:extLst>
              </p:cNvPr>
              <p:cNvSpPr txBox="1"/>
              <p:nvPr/>
            </p:nvSpPr>
            <p:spPr>
              <a:xfrm>
                <a:off x="1004850" y="2673907"/>
                <a:ext cx="7005443" cy="62235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𝑀𝑆𝐸</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m:t>
                          </m:r>
                        </m:den>
                      </m:f>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1</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 + </m:t>
                      </m:r>
                      <m:sSup>
                        <m:sSup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sSup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d>
                            <m:dPr>
                              <m:ctrlP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ctrlPr>
                            </m:dPr>
                            <m:e>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e>
                          </m:d>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e>
                        <m:sup>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2</m:t>
                          </m:r>
                        </m:sup>
                      </m:sSup>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4" name="TextBox 3">
                <a:extLst>
                  <a:ext uri="{FF2B5EF4-FFF2-40B4-BE49-F238E27FC236}">
                    <a16:creationId xmlns:a16="http://schemas.microsoft.com/office/drawing/2014/main" id="{FA76A5C6-B429-4B25-A93A-83A48181513F}"/>
                  </a:ext>
                </a:extLst>
              </p:cNvPr>
              <p:cNvSpPr txBox="1">
                <a:spLocks noRot="1" noChangeAspect="1" noMove="1" noResize="1" noEditPoints="1" noAdjustHandles="1" noChangeArrowheads="1" noChangeShapeType="1" noTextEdit="1"/>
              </p:cNvSpPr>
              <p:nvPr/>
            </p:nvSpPr>
            <p:spPr>
              <a:xfrm>
                <a:off x="1004850" y="2673907"/>
                <a:ext cx="7005443" cy="622350"/>
              </a:xfrm>
              <a:prstGeom prst="rect">
                <a:avLst/>
              </a:prstGeom>
              <a:blipFill>
                <a:blip r:embed="rId4"/>
                <a:stretch>
                  <a:fillRect t="-1961" b="-1961"/>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27FE7D82-F887-4F3A-AFC8-9991449F4CFC}"/>
                  </a:ext>
                </a:extLst>
              </p:cNvPr>
              <p:cNvSpPr txBox="1"/>
              <p:nvPr/>
            </p:nvSpPr>
            <p:spPr>
              <a:xfrm>
                <a:off x="1039379" y="3909289"/>
                <a:ext cx="3142463"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=9</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23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5" name="TextBox 4">
                <a:extLst>
                  <a:ext uri="{FF2B5EF4-FFF2-40B4-BE49-F238E27FC236}">
                    <a16:creationId xmlns:a16="http://schemas.microsoft.com/office/drawing/2014/main" id="{27FE7D82-F887-4F3A-AFC8-9991449F4CFC}"/>
                  </a:ext>
                </a:extLst>
              </p:cNvPr>
              <p:cNvSpPr txBox="1">
                <a:spLocks noRot="1" noChangeAspect="1" noMove="1" noResize="1" noEditPoints="1" noAdjustHandles="1" noChangeArrowheads="1" noChangeShapeType="1" noTextEdit="1"/>
              </p:cNvSpPr>
              <p:nvPr/>
            </p:nvSpPr>
            <p:spPr>
              <a:xfrm>
                <a:off x="1039379" y="3909289"/>
                <a:ext cx="3142463" cy="632096"/>
              </a:xfrm>
              <a:prstGeom prst="rect">
                <a:avLst/>
              </a:prstGeom>
              <a:blipFill>
                <a:blip r:embed="rId5"/>
                <a:stretch>
                  <a:fillRect t="-962" b="-2885"/>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61A30C2-FE43-4537-8B4A-FF725A6CCB29}"/>
                  </a:ext>
                </a:extLst>
              </p:cNvPr>
              <p:cNvSpPr txBox="1"/>
              <p:nvPr/>
            </p:nvSpPr>
            <p:spPr>
              <a:xfrm>
                <a:off x="5100741" y="3914411"/>
                <a:ext cx="3142463"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+3</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𝑏</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6" name="TextBox 5">
                <a:extLst>
                  <a:ext uri="{FF2B5EF4-FFF2-40B4-BE49-F238E27FC236}">
                    <a16:creationId xmlns:a16="http://schemas.microsoft.com/office/drawing/2014/main" id="{661A30C2-FE43-4537-8B4A-FF725A6CCB29}"/>
                  </a:ext>
                </a:extLst>
              </p:cNvPr>
              <p:cNvSpPr txBox="1">
                <a:spLocks noRot="1" noChangeAspect="1" noMove="1" noResize="1" noEditPoints="1" noAdjustHandles="1" noChangeArrowheads="1" noChangeShapeType="1" noTextEdit="1"/>
              </p:cNvSpPr>
              <p:nvPr/>
            </p:nvSpPr>
            <p:spPr>
              <a:xfrm>
                <a:off x="5100741" y="3914411"/>
                <a:ext cx="3142463" cy="632033"/>
              </a:xfrm>
              <a:prstGeom prst="rect">
                <a:avLst/>
              </a:prstGeom>
              <a:blipFill>
                <a:blip r:embed="rId6"/>
                <a:stretch>
                  <a:fillRect t="-962" b="-2885"/>
                </a:stretch>
              </a:blipFill>
              <a:ln w="6350">
                <a:noFill/>
              </a:ln>
            </p:spPr>
            <p:txBody>
              <a:bodyPr/>
              <a:lstStyle/>
              <a:p>
                <a:r>
                  <a:rPr lang="en-US">
                    <a:noFill/>
                  </a:rPr>
                  <a:t> </a:t>
                </a:r>
              </a:p>
            </p:txBody>
          </p:sp>
        </mc:Fallback>
      </mc:AlternateContent>
      <p:sp>
        <p:nvSpPr>
          <p:cNvPr id="7" name="Rectangle 6">
            <a:extLst>
              <a:ext uri="{FF2B5EF4-FFF2-40B4-BE49-F238E27FC236}">
                <a16:creationId xmlns:a16="http://schemas.microsoft.com/office/drawing/2014/main" id="{E71888F2-3F6F-450A-B2D9-E4D01AE2C888}"/>
              </a:ext>
            </a:extLst>
          </p:cNvPr>
          <p:cNvSpPr/>
          <p:nvPr/>
        </p:nvSpPr>
        <p:spPr>
          <a:xfrm>
            <a:off x="9229478" y="4341976"/>
            <a:ext cx="1407886" cy="1224706"/>
          </a:xfrm>
          <a:prstGeom prst="rect">
            <a:avLst/>
          </a:prstGeom>
          <a:solidFill>
            <a:schemeClr val="bg1"/>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panose="020B0603020202020204"/>
              <a:ea typeface="+mn-ea"/>
              <a:cs typeface="+mn-cs"/>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5CCF6F-5F17-44AE-AFDE-E85FA1D5B009}"/>
                  </a:ext>
                </a:extLst>
              </p:cNvPr>
              <p:cNvSpPr txBox="1"/>
              <p:nvPr/>
            </p:nvSpPr>
            <p:spPr>
              <a:xfrm>
                <a:off x="9328684" y="4558346"/>
                <a:ext cx="1155637"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𝑚</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=−1</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8" name="TextBox 7">
                <a:extLst>
                  <a:ext uri="{FF2B5EF4-FFF2-40B4-BE49-F238E27FC236}">
                    <a16:creationId xmlns:a16="http://schemas.microsoft.com/office/drawing/2014/main" id="{645CCF6F-5F17-44AE-AFDE-E85FA1D5B009}"/>
                  </a:ext>
                </a:extLst>
              </p:cNvPr>
              <p:cNvSpPr txBox="1">
                <a:spLocks noRot="1" noChangeAspect="1" noMove="1" noResize="1" noEditPoints="1" noAdjustHandles="1" noChangeArrowheads="1" noChangeShapeType="1" noTextEdit="1"/>
              </p:cNvSpPr>
              <p:nvPr/>
            </p:nvSpPr>
            <p:spPr>
              <a:xfrm>
                <a:off x="9328684" y="4558346"/>
                <a:ext cx="1155637" cy="332399"/>
              </a:xfrm>
              <a:prstGeom prst="rect">
                <a:avLst/>
              </a:prstGeom>
              <a:blipFill>
                <a:blip r:embed="rId7"/>
                <a:stretch>
                  <a:fillRect l="-2105" r="-4737" b="-1296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3F1DFF9-767D-4178-8EB6-26429FD396F3}"/>
                  </a:ext>
                </a:extLst>
              </p:cNvPr>
              <p:cNvSpPr txBox="1"/>
              <p:nvPr/>
            </p:nvSpPr>
            <p:spPr>
              <a:xfrm>
                <a:off x="9328684" y="5030060"/>
                <a:ext cx="83138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b</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=5</m:t>
                      </m:r>
                    </m:oMath>
                  </m:oMathPara>
                </a14:m>
                <a:endParaRPr kumimoji="0" lang="en-US" sz="12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9" name="TextBox 8">
                <a:extLst>
                  <a:ext uri="{FF2B5EF4-FFF2-40B4-BE49-F238E27FC236}">
                    <a16:creationId xmlns:a16="http://schemas.microsoft.com/office/drawing/2014/main" id="{63F1DFF9-767D-4178-8EB6-26429FD396F3}"/>
                  </a:ext>
                </a:extLst>
              </p:cNvPr>
              <p:cNvSpPr txBox="1">
                <a:spLocks noRot="1" noChangeAspect="1" noMove="1" noResize="1" noEditPoints="1" noAdjustHandles="1" noChangeArrowheads="1" noChangeShapeType="1" noTextEdit="1"/>
              </p:cNvSpPr>
              <p:nvPr/>
            </p:nvSpPr>
            <p:spPr>
              <a:xfrm>
                <a:off x="9328684" y="5030060"/>
                <a:ext cx="831381" cy="332399"/>
              </a:xfrm>
              <a:prstGeom prst="rect">
                <a:avLst/>
              </a:prstGeom>
              <a:blipFill>
                <a:blip r:embed="rId8"/>
                <a:stretch>
                  <a:fillRect l="-7299" t="-3636" r="-7299"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C95B2A3-0C2F-4819-842C-A8106982F6D0}"/>
                  </a:ext>
                </a:extLst>
              </p:cNvPr>
              <p:cNvSpPr txBox="1"/>
              <p:nvPr/>
            </p:nvSpPr>
            <p:spPr>
              <a:xfrm>
                <a:off x="1004850" y="4973187"/>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0" name="TextBox 9">
                <a:extLst>
                  <a:ext uri="{FF2B5EF4-FFF2-40B4-BE49-F238E27FC236}">
                    <a16:creationId xmlns:a16="http://schemas.microsoft.com/office/drawing/2014/main" id="{4C95B2A3-0C2F-4819-842C-A8106982F6D0}"/>
                  </a:ext>
                </a:extLst>
              </p:cNvPr>
              <p:cNvSpPr txBox="1">
                <a:spLocks noRot="1" noChangeAspect="1" noMove="1" noResize="1" noEditPoints="1" noAdjustHandles="1" noChangeArrowheads="1" noChangeShapeType="1" noTextEdit="1"/>
              </p:cNvSpPr>
              <p:nvPr/>
            </p:nvSpPr>
            <p:spPr>
              <a:xfrm>
                <a:off x="1004850" y="4973187"/>
                <a:ext cx="1693028" cy="632096"/>
              </a:xfrm>
              <a:prstGeom prst="rect">
                <a:avLst/>
              </a:prstGeom>
              <a:blipFill>
                <a:blip r:embed="rId9"/>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AD92149D-999F-4410-8EA0-C842317E0A23}"/>
                  </a:ext>
                </a:extLst>
              </p:cNvPr>
              <p:cNvSpPr txBox="1"/>
              <p:nvPr/>
            </p:nvSpPr>
            <p:spPr>
              <a:xfrm>
                <a:off x="5100741" y="4973250"/>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prstClr val="black"/>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prstClr val="black"/>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prstClr val="black"/>
                  </a:solidFill>
                  <a:effectLst/>
                  <a:uLnTx/>
                  <a:uFillTx/>
                  <a:latin typeface="Trebuchet MS" panose="020B0603020202020204"/>
                  <a:ea typeface="+mn-ea"/>
                  <a:cs typeface="+mn-cs"/>
                </a:endParaRPr>
              </a:p>
            </p:txBody>
          </p:sp>
        </mc:Choice>
        <mc:Fallback xmlns="">
          <p:sp>
            <p:nvSpPr>
              <p:cNvPr id="11" name="TextBox 10">
                <a:extLst>
                  <a:ext uri="{FF2B5EF4-FFF2-40B4-BE49-F238E27FC236}">
                    <a16:creationId xmlns:a16="http://schemas.microsoft.com/office/drawing/2014/main" id="{AD92149D-999F-4410-8EA0-C842317E0A23}"/>
                  </a:ext>
                </a:extLst>
              </p:cNvPr>
              <p:cNvSpPr txBox="1">
                <a:spLocks noRot="1" noChangeAspect="1" noMove="1" noResize="1" noEditPoints="1" noAdjustHandles="1" noChangeArrowheads="1" noChangeShapeType="1" noTextEdit="1"/>
              </p:cNvSpPr>
              <p:nvPr/>
            </p:nvSpPr>
            <p:spPr>
              <a:xfrm>
                <a:off x="5100741" y="4973250"/>
                <a:ext cx="1693028" cy="632033"/>
              </a:xfrm>
              <a:prstGeom prst="rect">
                <a:avLst/>
              </a:prstGeom>
              <a:blipFill>
                <a:blip r:embed="rId10"/>
                <a:stretch>
                  <a:fillRect t="-962" b="-192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509945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9" name="Picture 8">
            <a:extLst>
              <a:ext uri="{FF2B5EF4-FFF2-40B4-BE49-F238E27FC236}">
                <a16:creationId xmlns:a16="http://schemas.microsoft.com/office/drawing/2014/main" id="{5700ECE0-583F-4820-AA1F-732701F10F28}"/>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85799" y="1583150"/>
            <a:ext cx="4216596" cy="3729799"/>
          </a:xfrm>
          <a:prstGeom prst="rect">
            <a:avLst/>
          </a:prstGeom>
        </p:spPr>
      </p:pic>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5" name="TextBox 4">
            <a:extLst>
              <a:ext uri="{FF2B5EF4-FFF2-40B4-BE49-F238E27FC236}">
                <a16:creationId xmlns:a16="http://schemas.microsoft.com/office/drawing/2014/main" id="{C828C585-EADB-4A72-9EEF-84EAEA5B497C}"/>
              </a:ext>
            </a:extLst>
          </p:cNvPr>
          <p:cNvSpPr txBox="1"/>
          <p:nvPr/>
        </p:nvSpPr>
        <p:spPr>
          <a:xfrm>
            <a:off x="6200775" y="2526265"/>
            <a:ext cx="797013"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目前值</a:t>
            </a: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8" name="TextBox 7">
            <a:extLst>
              <a:ext uri="{FF2B5EF4-FFF2-40B4-BE49-F238E27FC236}">
                <a16:creationId xmlns:a16="http://schemas.microsoft.com/office/drawing/2014/main" id="{9F0C781C-B96F-4C6D-A91E-85CFEDCD74B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spTree>
    <p:extLst>
      <p:ext uri="{BB962C8B-B14F-4D97-AF65-F5344CB8AC3E}">
        <p14:creationId xmlns:p14="http://schemas.microsoft.com/office/powerpoint/2010/main" val="17558374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2" name="Straight Arrow Connector 11">
            <a:extLst>
              <a:ext uri="{FF2B5EF4-FFF2-40B4-BE49-F238E27FC236}">
                <a16:creationId xmlns:a16="http://schemas.microsoft.com/office/drawing/2014/main" id="{92812829-491E-49ED-B988-C8E5511B625C}"/>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8A3773-3534-435C-8E8B-3C5A932A9A60}"/>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C68A3773-3534-435C-8E8B-3C5A932A9A60}"/>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23E805F2-B19E-4DBF-86FE-DBC4041A6BBE}"/>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23E805F2-B19E-4DBF-86FE-DBC4041A6BBE}"/>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41264227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資料準備</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以陣列形式輸入</a:t>
            </a:r>
          </a:p>
        </p:txBody>
      </p:sp>
      <p:pic>
        <p:nvPicPr>
          <p:cNvPr id="6" name="Picture 5" descr="A picture containing drawing  Description automatically generated">
            <a:extLst>
              <a:ext uri="{FF2B5EF4-FFF2-40B4-BE49-F238E27FC236}">
                <a16:creationId xmlns:a16="http://schemas.microsoft.com/office/drawing/2014/main" id="{2C5736D7-BEE0-6F48-950E-03B23085B5BB}"/>
              </a:ext>
            </a:extLst>
          </p:cNvPr>
          <p:cNvPicPr>
            <a:picLocks noChangeAspect="1"/>
          </p:cNvPicPr>
          <p:nvPr/>
        </p:nvPicPr>
        <p:blipFill>
          <a:blip r:embed="rId3"/>
          <a:stretch>
            <a:fillRect/>
          </a:stretch>
        </p:blipFill>
        <p:spPr>
          <a:xfrm>
            <a:off x="1098421" y="1953278"/>
            <a:ext cx="3022600" cy="3022600"/>
          </a:xfrm>
          <a:prstGeom prst="rect">
            <a:avLst/>
          </a:prstGeom>
        </p:spPr>
      </p:pic>
      <p:cxnSp>
        <p:nvCxnSpPr>
          <p:cNvPr id="7" name="Straight Arrow Connector 6">
            <a:extLst>
              <a:ext uri="{FF2B5EF4-FFF2-40B4-BE49-F238E27FC236}">
                <a16:creationId xmlns:a16="http://schemas.microsoft.com/office/drawing/2014/main" id="{BED8FCD6-11AA-4D46-AB79-C70384F35E39}"/>
              </a:ext>
            </a:extLst>
          </p:cNvPr>
          <p:cNvCxnSpPr>
            <a:cxnSpLocks/>
          </p:cNvCxnSpPr>
          <p:nvPr/>
        </p:nvCxnSpPr>
        <p:spPr>
          <a:xfrm>
            <a:off x="4229100" y="3463615"/>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915286E-FB1A-0F49-A6C5-BAAEB752C548}"/>
              </a:ext>
            </a:extLst>
          </p:cNvPr>
          <p:cNvCxnSpPr>
            <a:cxnSpLocks/>
          </p:cNvCxnSpPr>
          <p:nvPr/>
        </p:nvCxnSpPr>
        <p:spPr>
          <a:xfrm>
            <a:off x="2867026" y="5114717"/>
            <a:ext cx="1042987"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7818B99-4C07-084D-BEC1-230469581D06}"/>
              </a:ext>
            </a:extLst>
          </p:cNvPr>
          <p:cNvCxnSpPr>
            <a:cxnSpLocks/>
          </p:cNvCxnSpPr>
          <p:nvPr/>
        </p:nvCxnSpPr>
        <p:spPr>
          <a:xfrm flipH="1">
            <a:off x="1200150" y="5114717"/>
            <a:ext cx="962026"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55ACE77F-8B67-4F4F-9549-486368298859}"/>
              </a:ext>
            </a:extLst>
          </p:cNvPr>
          <p:cNvCxnSpPr>
            <a:cxnSpLocks/>
          </p:cNvCxnSpPr>
          <p:nvPr/>
        </p:nvCxnSpPr>
        <p:spPr>
          <a:xfrm flipV="1">
            <a:off x="1026986" y="2128838"/>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16EED14F-0DA7-AF48-8C64-78DD526B7220}"/>
              </a:ext>
            </a:extLst>
          </p:cNvPr>
          <p:cNvCxnSpPr>
            <a:cxnSpLocks/>
          </p:cNvCxnSpPr>
          <p:nvPr/>
        </p:nvCxnSpPr>
        <p:spPr>
          <a:xfrm>
            <a:off x="1026986" y="3799036"/>
            <a:ext cx="0" cy="957262"/>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FF596425-8D57-804E-B424-1DE327E4900B}"/>
              </a:ext>
            </a:extLst>
          </p:cNvPr>
          <p:cNvSpPr txBox="1"/>
          <p:nvPr/>
        </p:nvSpPr>
        <p:spPr>
          <a:xfrm>
            <a:off x="2274792" y="4916201"/>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7" name="TextBox 16">
            <a:extLst>
              <a:ext uri="{FF2B5EF4-FFF2-40B4-BE49-F238E27FC236}">
                <a16:creationId xmlns:a16="http://schemas.microsoft.com/office/drawing/2014/main" id="{70F160B3-AE3C-A842-A507-53A723CB728F}"/>
              </a:ext>
            </a:extLst>
          </p:cNvPr>
          <p:cNvSpPr txBox="1"/>
          <p:nvPr/>
        </p:nvSpPr>
        <p:spPr>
          <a:xfrm>
            <a:off x="697723" y="3236524"/>
            <a:ext cx="479619"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200">
                <a:solidFill>
                  <a:schemeClr val="bg1"/>
                </a:solidFill>
              </a:rPr>
              <a:t>28</a:t>
            </a:r>
          </a:p>
        </p:txBody>
      </p:sp>
      <p:sp>
        <p:nvSpPr>
          <p:cNvPr id="18" name="TextBox 17">
            <a:extLst>
              <a:ext uri="{FF2B5EF4-FFF2-40B4-BE49-F238E27FC236}">
                <a16:creationId xmlns:a16="http://schemas.microsoft.com/office/drawing/2014/main" id="{82CA568F-0994-3249-ADCC-231D6D87DA65}"/>
              </a:ext>
            </a:extLst>
          </p:cNvPr>
          <p:cNvSpPr txBox="1"/>
          <p:nvPr/>
        </p:nvSpPr>
        <p:spPr>
          <a:xfrm>
            <a:off x="5315817" y="3265099"/>
            <a:ext cx="5158635"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[0,0,0,24,75,184,185,78,32,55,0,0,0…]</a:t>
            </a:r>
          </a:p>
        </p:txBody>
      </p:sp>
    </p:spTree>
    <p:extLst>
      <p:ext uri="{BB962C8B-B14F-4D97-AF65-F5344CB8AC3E}">
        <p14:creationId xmlns:p14="http://schemas.microsoft.com/office/powerpoint/2010/main" val="1458721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4" name="Picture 13">
            <a:extLst>
              <a:ext uri="{FF2B5EF4-FFF2-40B4-BE49-F238E27FC236}">
                <a16:creationId xmlns:a16="http://schemas.microsoft.com/office/drawing/2014/main" id="{D5522356-CC40-4AA2-ABBA-A172D5F62DCF}"/>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16" name="Oval 15">
            <a:extLst>
              <a:ext uri="{FF2B5EF4-FFF2-40B4-BE49-F238E27FC236}">
                <a16:creationId xmlns:a16="http://schemas.microsoft.com/office/drawing/2014/main" id="{519D3564-3C82-4C73-93FF-0769A92B483A}"/>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7" name="Oval 16">
            <a:extLst>
              <a:ext uri="{FF2B5EF4-FFF2-40B4-BE49-F238E27FC236}">
                <a16:creationId xmlns:a16="http://schemas.microsoft.com/office/drawing/2014/main" id="{0060893E-A07B-40F8-A352-FA8270010B43}"/>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18" name="TextBox 17">
            <a:extLst>
              <a:ext uri="{FF2B5EF4-FFF2-40B4-BE49-F238E27FC236}">
                <a16:creationId xmlns:a16="http://schemas.microsoft.com/office/drawing/2014/main" id="{22268D1D-2B87-4150-A31A-B5B56CD4BAED}"/>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19" name="TextBox 18">
            <a:extLst>
              <a:ext uri="{FF2B5EF4-FFF2-40B4-BE49-F238E27FC236}">
                <a16:creationId xmlns:a16="http://schemas.microsoft.com/office/drawing/2014/main" id="{6D6E5EF2-763C-407D-A8D7-241EFAAECD7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1" name="Straight Arrow Connector 20">
            <a:extLst>
              <a:ext uri="{FF2B5EF4-FFF2-40B4-BE49-F238E27FC236}">
                <a16:creationId xmlns:a16="http://schemas.microsoft.com/office/drawing/2014/main" id="{AED7A444-7B96-420B-A939-39EA9C388450}"/>
              </a:ext>
            </a:extLst>
          </p:cNvPr>
          <p:cNvCxnSpPr>
            <a:cxnSpLocks/>
          </p:cNvCxnSpPr>
          <p:nvPr/>
        </p:nvCxnSpPr>
        <p:spPr>
          <a:xfrm flipV="1">
            <a:off x="6123540" y="1967687"/>
            <a:ext cx="3172860" cy="66970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6FB5462-3E7C-4120-A645-51AA670476FF}"/>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C6FB5462-3E7C-4120-A645-51AA670476FF}"/>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B55DD81-7245-4253-B56D-460B4A288B0D}"/>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1B55DD81-7245-4253-B56D-460B4A288B0D}"/>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8537DFAC-D574-475F-BC7D-A47A0A0F2A87}"/>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1" name="TextBox 10">
                <a:extLst>
                  <a:ext uri="{FF2B5EF4-FFF2-40B4-BE49-F238E27FC236}">
                    <a16:creationId xmlns:a16="http://schemas.microsoft.com/office/drawing/2014/main" id="{8537DFAC-D574-475F-BC7D-A47A0A0F2A87}"/>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AA72304-CF9F-41F9-8D78-150C907031A8}"/>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2" name="TextBox 11">
                <a:extLst>
                  <a:ext uri="{FF2B5EF4-FFF2-40B4-BE49-F238E27FC236}">
                    <a16:creationId xmlns:a16="http://schemas.microsoft.com/office/drawing/2014/main" id="{EAA72304-CF9F-41F9-8D78-150C907031A8}"/>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14790627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152650"/>
            <a:ext cx="2296560" cy="48474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8C24E2F-819C-4D3D-A1FF-48C1843A2FC6}"/>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98C24E2F-819C-4D3D-A1FF-48C1843A2FC6}"/>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899E3DA2-3F0F-4DF8-BDDC-32E64E889EC2}"/>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899E3DA2-3F0F-4DF8-BDDC-32E64E889EC2}"/>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0CD3C981-0634-4E48-A20E-0688356D9884}"/>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2" name="TextBox 11">
                <a:extLst>
                  <a:ext uri="{FF2B5EF4-FFF2-40B4-BE49-F238E27FC236}">
                    <a16:creationId xmlns:a16="http://schemas.microsoft.com/office/drawing/2014/main" id="{0CD3C981-0634-4E48-A20E-0688356D9884}"/>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0C5C25E9-9F1A-4C66-A797-0753DF90EC86}"/>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4" name="TextBox 13">
                <a:extLst>
                  <a:ext uri="{FF2B5EF4-FFF2-40B4-BE49-F238E27FC236}">
                    <a16:creationId xmlns:a16="http://schemas.microsoft.com/office/drawing/2014/main" id="{0C5C25E9-9F1A-4C66-A797-0753DF90EC86}"/>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F3A4655E-3AD8-4031-8FBC-935D05C35653}"/>
                  </a:ext>
                </a:extLst>
              </p:cNvPr>
              <p:cNvSpPr txBox="1"/>
              <p:nvPr/>
            </p:nvSpPr>
            <p:spPr>
              <a:xfrm>
                <a:off x="3878445" y="384571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6" name="TextBox 15">
                <a:extLst>
                  <a:ext uri="{FF2B5EF4-FFF2-40B4-BE49-F238E27FC236}">
                    <a16:creationId xmlns:a16="http://schemas.microsoft.com/office/drawing/2014/main" id="{F3A4655E-3AD8-4031-8FBC-935D05C35653}"/>
                  </a:ext>
                </a:extLst>
              </p:cNvPr>
              <p:cNvSpPr txBox="1">
                <a:spLocks noRot="1" noChangeAspect="1" noMove="1" noResize="1" noEditPoints="1" noAdjustHandles="1" noChangeArrowheads="1" noChangeShapeType="1" noTextEdit="1"/>
              </p:cNvSpPr>
              <p:nvPr/>
            </p:nvSpPr>
            <p:spPr>
              <a:xfrm>
                <a:off x="3878445" y="3845719"/>
                <a:ext cx="876266" cy="332399"/>
              </a:xfrm>
              <a:prstGeom prst="rect">
                <a:avLst/>
              </a:prstGeom>
              <a:blipFill>
                <a:blip r:embed="rId8"/>
                <a:stretch>
                  <a:fillRect l="-6944" t="-3704" r="-7639"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28827225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1" name="Picture 10">
            <a:extLst>
              <a:ext uri="{FF2B5EF4-FFF2-40B4-BE49-F238E27FC236}">
                <a16:creationId xmlns:a16="http://schemas.microsoft.com/office/drawing/2014/main" id="{E082EF9E-5844-42D3-95D4-18AAD39548E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3" name="Oval 2">
            <a:extLst>
              <a:ext uri="{FF2B5EF4-FFF2-40B4-BE49-F238E27FC236}">
                <a16:creationId xmlns:a16="http://schemas.microsoft.com/office/drawing/2014/main" id="{7DD8BE05-5B97-4152-A6E4-0B4B5C2FD7AE}"/>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4" name="Oval 3">
            <a:extLst>
              <a:ext uri="{FF2B5EF4-FFF2-40B4-BE49-F238E27FC236}">
                <a16:creationId xmlns:a16="http://schemas.microsoft.com/office/drawing/2014/main" id="{82602396-AC39-47D2-A2F8-890C4FECDEC9}"/>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7" name="TextBox 6">
            <a:extLst>
              <a:ext uri="{FF2B5EF4-FFF2-40B4-BE49-F238E27FC236}">
                <a16:creationId xmlns:a16="http://schemas.microsoft.com/office/drawing/2014/main" id="{93C8ED10-82C5-404B-81EC-13FCFE4CD5F0}"/>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13" name="TextBox 12">
            <a:extLst>
              <a:ext uri="{FF2B5EF4-FFF2-40B4-BE49-F238E27FC236}">
                <a16:creationId xmlns:a16="http://schemas.microsoft.com/office/drawing/2014/main" id="{BD03DED8-7559-4619-A8EA-FCB217A8CF6E}"/>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15" name="Straight Arrow Connector 14">
            <a:extLst>
              <a:ext uri="{FF2B5EF4-FFF2-40B4-BE49-F238E27FC236}">
                <a16:creationId xmlns:a16="http://schemas.microsoft.com/office/drawing/2014/main" id="{F03AE398-3D5F-4238-B3DD-746982E3893E}"/>
              </a:ext>
            </a:extLst>
          </p:cNvPr>
          <p:cNvCxnSpPr>
            <a:cxnSpLocks/>
            <a:stCxn id="3" idx="1"/>
          </p:cNvCxnSpPr>
          <p:nvPr/>
        </p:nvCxnSpPr>
        <p:spPr>
          <a:xfrm flipV="1">
            <a:off x="6123540" y="2552700"/>
            <a:ext cx="201060" cy="8469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7B63563-D083-4B41-988D-3EDD1884D2C2}"/>
                  </a:ext>
                </a:extLst>
              </p:cNvPr>
              <p:cNvSpPr txBox="1"/>
              <p:nvPr/>
            </p:nvSpPr>
            <p:spPr>
              <a:xfrm>
                <a:off x="857907" y="1992042"/>
                <a:ext cx="1693028"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9" name="TextBox 8">
                <a:extLst>
                  <a:ext uri="{FF2B5EF4-FFF2-40B4-BE49-F238E27FC236}">
                    <a16:creationId xmlns:a16="http://schemas.microsoft.com/office/drawing/2014/main" id="{A7B63563-D083-4B41-988D-3EDD1884D2C2}"/>
                  </a:ext>
                </a:extLst>
              </p:cNvPr>
              <p:cNvSpPr txBox="1">
                <a:spLocks noRot="1" noChangeAspect="1" noMove="1" noResize="1" noEditPoints="1" noAdjustHandles="1" noChangeArrowheads="1" noChangeShapeType="1" noTextEdit="1"/>
              </p:cNvSpPr>
              <p:nvPr/>
            </p:nvSpPr>
            <p:spPr>
              <a:xfrm>
                <a:off x="857907" y="1992042"/>
                <a:ext cx="1693028" cy="632096"/>
              </a:xfrm>
              <a:prstGeom prst="rect">
                <a:avLst/>
              </a:prstGeom>
              <a:blipFill>
                <a:blip r:embed="rId4"/>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49DC4DB0-7B6C-4BE7-AF5A-2876337E0C71}"/>
                  </a:ext>
                </a:extLst>
              </p:cNvPr>
              <p:cNvSpPr txBox="1"/>
              <p:nvPr/>
            </p:nvSpPr>
            <p:spPr>
              <a:xfrm>
                <a:off x="3031931" y="1992042"/>
                <a:ext cx="1693028" cy="632033"/>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r>
                        <a:rPr kumimoji="0" lang="en-US" sz="2400" b="0" i="1" u="none" strike="noStrike" kern="1200" cap="none" spc="0" normalizeH="0" baseline="0" noProof="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0" name="TextBox 9">
                <a:extLst>
                  <a:ext uri="{FF2B5EF4-FFF2-40B4-BE49-F238E27FC236}">
                    <a16:creationId xmlns:a16="http://schemas.microsoft.com/office/drawing/2014/main" id="{49DC4DB0-7B6C-4BE7-AF5A-2876337E0C71}"/>
                  </a:ext>
                </a:extLst>
              </p:cNvPr>
              <p:cNvSpPr txBox="1">
                <a:spLocks noRot="1" noChangeAspect="1" noMove="1" noResize="1" noEditPoints="1" noAdjustHandles="1" noChangeArrowheads="1" noChangeShapeType="1" noTextEdit="1"/>
              </p:cNvSpPr>
              <p:nvPr/>
            </p:nvSpPr>
            <p:spPr>
              <a:xfrm>
                <a:off x="3031931" y="1992042"/>
                <a:ext cx="1693028" cy="632033"/>
              </a:xfrm>
              <a:prstGeom prst="rect">
                <a:avLst/>
              </a:prstGeom>
              <a:blipFill>
                <a:blip r:embed="rId5"/>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56070439-59DB-49A6-A7FB-94721200A0F4}"/>
                  </a:ext>
                </a:extLst>
              </p:cNvPr>
              <p:cNvSpPr txBox="1"/>
              <p:nvPr/>
            </p:nvSpPr>
            <p:spPr>
              <a:xfrm>
                <a:off x="857907" y="3181274"/>
                <a:ext cx="260411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𝑚</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2" name="TextBox 11">
                <a:extLst>
                  <a:ext uri="{FF2B5EF4-FFF2-40B4-BE49-F238E27FC236}">
                    <a16:creationId xmlns:a16="http://schemas.microsoft.com/office/drawing/2014/main" id="{56070439-59DB-49A6-A7FB-94721200A0F4}"/>
                  </a:ext>
                </a:extLst>
              </p:cNvPr>
              <p:cNvSpPr txBox="1">
                <a:spLocks noRot="1" noChangeAspect="1" noMove="1" noResize="1" noEditPoints="1" noAdjustHandles="1" noChangeArrowheads="1" noChangeShapeType="1" noTextEdit="1"/>
              </p:cNvSpPr>
              <p:nvPr/>
            </p:nvSpPr>
            <p:spPr>
              <a:xfrm>
                <a:off x="857907" y="3181274"/>
                <a:ext cx="2604110" cy="632096"/>
              </a:xfrm>
              <a:prstGeom prst="rect">
                <a:avLst/>
              </a:prstGeom>
              <a:blipFill>
                <a:blip r:embed="rId6"/>
                <a:stretch>
                  <a:fillRect t="-962" b="-192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7EAEB0A-E2A2-4C84-B862-7C700218000E}"/>
                  </a:ext>
                </a:extLst>
              </p:cNvPr>
              <p:cNvSpPr txBox="1"/>
              <p:nvPr/>
            </p:nvSpPr>
            <p:spPr>
              <a:xfrm>
                <a:off x="857907" y="4332470"/>
                <a:ext cx="2464970" cy="63209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𝑏</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f>
                        <m:fPr>
                          <m:ctrlP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ctrlPr>
                        </m:fPr>
                        <m:num>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𝑀𝑆𝐸</m:t>
                          </m:r>
                        </m:num>
                        <m:den>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𝑏</m:t>
                          </m:r>
                        </m:den>
                      </m:f>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4" name="TextBox 13">
                <a:extLst>
                  <a:ext uri="{FF2B5EF4-FFF2-40B4-BE49-F238E27FC236}">
                    <a16:creationId xmlns:a16="http://schemas.microsoft.com/office/drawing/2014/main" id="{C7EAEB0A-E2A2-4C84-B862-7C700218000E}"/>
                  </a:ext>
                </a:extLst>
              </p:cNvPr>
              <p:cNvSpPr txBox="1">
                <a:spLocks noRot="1" noChangeAspect="1" noMove="1" noResize="1" noEditPoints="1" noAdjustHandles="1" noChangeArrowheads="1" noChangeShapeType="1" noTextEdit="1"/>
              </p:cNvSpPr>
              <p:nvPr/>
            </p:nvSpPr>
            <p:spPr>
              <a:xfrm>
                <a:off x="857907" y="4332470"/>
                <a:ext cx="2464970" cy="632096"/>
              </a:xfrm>
              <a:prstGeom prst="rect">
                <a:avLst/>
              </a:prstGeom>
              <a:blipFill>
                <a:blip r:embed="rId7"/>
                <a:stretch>
                  <a:fillRect t="-971" b="-2913"/>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EF60E2E9-F0E2-4F24-9EC5-80C1DC849048}"/>
                  </a:ext>
                </a:extLst>
              </p:cNvPr>
              <p:cNvSpPr txBox="1"/>
              <p:nvPr/>
            </p:nvSpPr>
            <p:spPr>
              <a:xfrm>
                <a:off x="3878445" y="3845719"/>
                <a:ext cx="1216102"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=.005</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6" name="TextBox 15">
                <a:extLst>
                  <a:ext uri="{FF2B5EF4-FFF2-40B4-BE49-F238E27FC236}">
                    <a16:creationId xmlns:a16="http://schemas.microsoft.com/office/drawing/2014/main" id="{EF60E2E9-F0E2-4F24-9EC5-80C1DC849048}"/>
                  </a:ext>
                </a:extLst>
              </p:cNvPr>
              <p:cNvSpPr txBox="1">
                <a:spLocks noRot="1" noChangeAspect="1" noMove="1" noResize="1" noEditPoints="1" noAdjustHandles="1" noChangeArrowheads="1" noChangeShapeType="1" noTextEdit="1"/>
              </p:cNvSpPr>
              <p:nvPr/>
            </p:nvSpPr>
            <p:spPr>
              <a:xfrm>
                <a:off x="3878445" y="3845719"/>
                <a:ext cx="1216102" cy="332399"/>
              </a:xfrm>
              <a:prstGeom prst="rect">
                <a:avLst/>
              </a:prstGeom>
              <a:blipFill>
                <a:blip r:embed="rId8"/>
                <a:stretch>
                  <a:fillRect l="-4500" t="-3704" r="-5500" b="-14815"/>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098742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損失曲線</a:t>
            </a:r>
          </a:p>
        </p:txBody>
      </p:sp>
      <p:pic>
        <p:nvPicPr>
          <p:cNvPr id="19" name="Picture 18">
            <a:extLst>
              <a:ext uri="{FF2B5EF4-FFF2-40B4-BE49-F238E27FC236}">
                <a16:creationId xmlns:a16="http://schemas.microsoft.com/office/drawing/2014/main" id="{0A0227B8-75E6-4163-9C54-8038B41A6021}"/>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4902395" y="1583150"/>
            <a:ext cx="5212498" cy="3729799"/>
          </a:xfrm>
          <a:prstGeom prst="rect">
            <a:avLst/>
          </a:prstGeom>
        </p:spPr>
      </p:pic>
      <p:sp>
        <p:nvSpPr>
          <p:cNvPr id="21" name="Oval 20">
            <a:extLst>
              <a:ext uri="{FF2B5EF4-FFF2-40B4-BE49-F238E27FC236}">
                <a16:creationId xmlns:a16="http://schemas.microsoft.com/office/drawing/2014/main" id="{B3C6E4DC-D509-45F3-8898-2D62F10C48B7}"/>
              </a:ext>
            </a:extLst>
          </p:cNvPr>
          <p:cNvSpPr/>
          <p:nvPr/>
        </p:nvSpPr>
        <p:spPr>
          <a:xfrm>
            <a:off x="6110288" y="2624138"/>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2" name="Oval 21">
            <a:extLst>
              <a:ext uri="{FF2B5EF4-FFF2-40B4-BE49-F238E27FC236}">
                <a16:creationId xmlns:a16="http://schemas.microsoft.com/office/drawing/2014/main" id="{30742DE5-35FD-4CC3-846D-3BD8686E3F68}"/>
              </a:ext>
            </a:extLst>
          </p:cNvPr>
          <p:cNvSpPr/>
          <p:nvPr/>
        </p:nvSpPr>
        <p:spPr>
          <a:xfrm>
            <a:off x="8072438" y="3800476"/>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ebuchet MS"/>
              <a:ea typeface="+mn-ea"/>
              <a:cs typeface="+mn-cs"/>
            </a:endParaRPr>
          </a:p>
        </p:txBody>
      </p:sp>
      <p:sp>
        <p:nvSpPr>
          <p:cNvPr id="24" name="TextBox 23">
            <a:extLst>
              <a:ext uri="{FF2B5EF4-FFF2-40B4-BE49-F238E27FC236}">
                <a16:creationId xmlns:a16="http://schemas.microsoft.com/office/drawing/2014/main" id="{071AD6B0-67CA-462C-A82A-51EDBA29F00E}"/>
              </a:ext>
            </a:extLst>
          </p:cNvPr>
          <p:cNvSpPr txBox="1"/>
          <p:nvPr/>
        </p:nvSpPr>
        <p:spPr>
          <a:xfrm>
            <a:off x="8216593" y="3702603"/>
            <a:ext cx="689677" cy="2862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Trebuchet MS"/>
                <a:ea typeface="+mn-ea"/>
                <a:cs typeface="+mn-cs"/>
              </a:rPr>
              <a:t>目標值</a:t>
            </a:r>
          </a:p>
        </p:txBody>
      </p:sp>
      <p:sp>
        <p:nvSpPr>
          <p:cNvPr id="25" name="TextBox 24">
            <a:extLst>
              <a:ext uri="{FF2B5EF4-FFF2-40B4-BE49-F238E27FC236}">
                <a16:creationId xmlns:a16="http://schemas.microsoft.com/office/drawing/2014/main" id="{077C57EF-2418-4074-AB57-D7ACC19646C8}"/>
              </a:ext>
            </a:extLst>
          </p:cNvPr>
          <p:cNvSpPr txBox="1"/>
          <p:nvPr/>
        </p:nvSpPr>
        <p:spPr>
          <a:xfrm>
            <a:off x="9716386" y="1679240"/>
            <a:ext cx="797013" cy="319472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16</a:t>
            </a: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Trebuchet MS"/>
              <a:ea typeface="+mn-ea"/>
              <a:cs typeface="+mn-cs"/>
            </a:endParaRPr>
          </a:p>
          <a:p>
            <a:pPr marL="0" marR="0" lvl="0" indent="0" algn="l" defTabSz="457200" rtl="0" eaLnBrk="1" fontAlgn="base" latinLnBrk="0" hangingPunct="1">
              <a:lnSpc>
                <a:spcPct val="9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Trebuchet MS"/>
                <a:ea typeface="+mn-ea"/>
                <a:cs typeface="+mn-cs"/>
              </a:rPr>
              <a:t>0</a:t>
            </a:r>
          </a:p>
        </p:txBody>
      </p:sp>
      <p:cxnSp>
        <p:nvCxnSpPr>
          <p:cNvPr id="26" name="Straight Arrow Connector 25">
            <a:extLst>
              <a:ext uri="{FF2B5EF4-FFF2-40B4-BE49-F238E27FC236}">
                <a16:creationId xmlns:a16="http://schemas.microsoft.com/office/drawing/2014/main" id="{4326A0E2-A88D-4C53-BE61-649A0613FD67}"/>
              </a:ext>
            </a:extLst>
          </p:cNvPr>
          <p:cNvCxnSpPr>
            <a:cxnSpLocks/>
            <a:stCxn id="21" idx="1"/>
          </p:cNvCxnSpPr>
          <p:nvPr/>
        </p:nvCxnSpPr>
        <p:spPr>
          <a:xfrm flipV="1">
            <a:off x="6123540" y="2557463"/>
            <a:ext cx="267735" cy="79927"/>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F3DF96C7-3A7B-4B3C-8F0C-50751EF265CA}"/>
              </a:ext>
            </a:extLst>
          </p:cNvPr>
          <p:cNvCxnSpPr>
            <a:cxnSpLocks/>
          </p:cNvCxnSpPr>
          <p:nvPr/>
        </p:nvCxnSpPr>
        <p:spPr>
          <a:xfrm>
            <a:off x="6343094" y="2558809"/>
            <a:ext cx="391081" cy="18915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D513D53B-3B4F-4548-BB2A-14CB25323922}"/>
              </a:ext>
            </a:extLst>
          </p:cNvPr>
          <p:cNvCxnSpPr>
            <a:cxnSpLocks/>
          </p:cNvCxnSpPr>
          <p:nvPr/>
        </p:nvCxnSpPr>
        <p:spPr>
          <a:xfrm>
            <a:off x="6710088" y="2747963"/>
            <a:ext cx="298500"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D34D5AD5-129D-4F0B-813E-8A2912FF8777}"/>
              </a:ext>
            </a:extLst>
          </p:cNvPr>
          <p:cNvCxnSpPr>
            <a:cxnSpLocks/>
          </p:cNvCxnSpPr>
          <p:nvPr/>
        </p:nvCxnSpPr>
        <p:spPr>
          <a:xfrm>
            <a:off x="6981478" y="2943225"/>
            <a:ext cx="295622" cy="22249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1EEF3464-1B0C-44D9-A2AB-8B092BCCFC79}"/>
              </a:ext>
            </a:extLst>
          </p:cNvPr>
          <p:cNvCxnSpPr>
            <a:cxnSpLocks/>
          </p:cNvCxnSpPr>
          <p:nvPr/>
        </p:nvCxnSpPr>
        <p:spPr>
          <a:xfrm>
            <a:off x="7250762" y="3162300"/>
            <a:ext cx="297728" cy="2286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D3B77FD-D865-47E0-A5E7-4F8E135EAA18}"/>
              </a:ext>
            </a:extLst>
          </p:cNvPr>
          <p:cNvCxnSpPr>
            <a:cxnSpLocks/>
          </p:cNvCxnSpPr>
          <p:nvPr/>
        </p:nvCxnSpPr>
        <p:spPr>
          <a:xfrm>
            <a:off x="7537813" y="3384790"/>
            <a:ext cx="255003" cy="20002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708CC119-7FAF-454E-9C6B-43DAC414CF4D}"/>
              </a:ext>
            </a:extLst>
          </p:cNvPr>
          <p:cNvCxnSpPr>
            <a:cxnSpLocks/>
          </p:cNvCxnSpPr>
          <p:nvPr/>
        </p:nvCxnSpPr>
        <p:spPr>
          <a:xfrm>
            <a:off x="7775888" y="3557433"/>
            <a:ext cx="248925" cy="20494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F9D75FFF-219E-43D9-8B14-E0C0EB6C131C}"/>
                  </a:ext>
                </a:extLst>
              </p:cNvPr>
              <p:cNvSpPr txBox="1"/>
              <p:nvPr/>
            </p:nvSpPr>
            <p:spPr>
              <a:xfrm>
                <a:off x="857907" y="3086100"/>
                <a:ext cx="3061159"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7 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=−1.7</m:t>
                    </m:r>
                  </m:oMath>
                </a14:m>
                <a:r>
                  <a:rPr kumimoji="0" lang="en-US" sz="2400" b="0" i="0" u="none" strike="noStrike" kern="1200" cap="none" spc="0" normalizeH="0" baseline="0" noProof="0">
                    <a:ln>
                      <a:noFill/>
                    </a:ln>
                    <a:solidFill>
                      <a:srgbClr val="000000"/>
                    </a:solidFill>
                    <a:effectLst/>
                    <a:uLnTx/>
                    <a:uFillTx/>
                    <a:latin typeface="Trebuchet MS"/>
                    <a:ea typeface="+mn-ea"/>
                    <a:cs typeface="+mn-cs"/>
                  </a:rPr>
                  <a:t> </a:t>
                </a:r>
              </a:p>
            </p:txBody>
          </p:sp>
        </mc:Choice>
        <mc:Fallback xmlns="">
          <p:sp>
            <p:nvSpPr>
              <p:cNvPr id="15" name="TextBox 14">
                <a:extLst>
                  <a:ext uri="{FF2B5EF4-FFF2-40B4-BE49-F238E27FC236}">
                    <a16:creationId xmlns:a16="http://schemas.microsoft.com/office/drawing/2014/main" id="{F9D75FFF-219E-43D9-8B14-E0C0EB6C131C}"/>
                  </a:ext>
                </a:extLst>
              </p:cNvPr>
              <p:cNvSpPr txBox="1">
                <a:spLocks noRot="1" noChangeAspect="1" noMove="1" noResize="1" noEditPoints="1" noAdjustHandles="1" noChangeArrowheads="1" noChangeShapeType="1" noTextEdit="1"/>
              </p:cNvSpPr>
              <p:nvPr/>
            </p:nvSpPr>
            <p:spPr>
              <a:xfrm>
                <a:off x="857907" y="3086100"/>
                <a:ext cx="3061159" cy="332399"/>
              </a:xfrm>
              <a:prstGeom prst="rect">
                <a:avLst/>
              </a:prstGeom>
              <a:blipFill>
                <a:blip r:embed="rId4"/>
                <a:stretch>
                  <a:fillRect l="-2590" t="-181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5F7501B-8C86-4EBA-9453-F762CDF77632}"/>
                  </a:ext>
                </a:extLst>
              </p:cNvPr>
              <p:cNvSpPr txBox="1"/>
              <p:nvPr/>
            </p:nvSpPr>
            <p:spPr>
              <a:xfrm>
                <a:off x="857907" y="3743813"/>
                <a:ext cx="2581861"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b</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r>
                        <a:rPr kumimoji="0" lang="en-US" sz="2400" b="0" i="0"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5 −</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3 </m:t>
                      </m:r>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=5.3</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6" name="TextBox 15">
                <a:extLst>
                  <a:ext uri="{FF2B5EF4-FFF2-40B4-BE49-F238E27FC236}">
                    <a16:creationId xmlns:a16="http://schemas.microsoft.com/office/drawing/2014/main" id="{25F7501B-8C86-4EBA-9453-F762CDF77632}"/>
                  </a:ext>
                </a:extLst>
              </p:cNvPr>
              <p:cNvSpPr txBox="1">
                <a:spLocks noRot="1" noChangeAspect="1" noMove="1" noResize="1" noEditPoints="1" noAdjustHandles="1" noChangeArrowheads="1" noChangeShapeType="1" noTextEdit="1"/>
              </p:cNvSpPr>
              <p:nvPr/>
            </p:nvSpPr>
            <p:spPr>
              <a:xfrm>
                <a:off x="857907" y="3743813"/>
                <a:ext cx="2581861" cy="332399"/>
              </a:xfrm>
              <a:prstGeom prst="rect">
                <a:avLst/>
              </a:prstGeom>
              <a:blipFill>
                <a:blip r:embed="rId5"/>
                <a:stretch>
                  <a:fillRect l="-1891" t="-3636" r="-2128" b="-12727"/>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42B54D74-D0F9-433B-8ED6-78F87CB83074}"/>
                  </a:ext>
                </a:extLst>
              </p:cNvPr>
              <p:cNvSpPr txBox="1"/>
              <p:nvPr/>
            </p:nvSpPr>
            <p:spPr>
              <a:xfrm>
                <a:off x="843893" y="2424359"/>
                <a:ext cx="876266" cy="332399"/>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l"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kumimoji="0" lang="el-GR" sz="24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λ</m:t>
                      </m:r>
                      <m:r>
                        <a:rPr kumimoji="0" lang="en-US" sz="24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=.1</m:t>
                      </m:r>
                    </m:oMath>
                  </m:oMathPara>
                </a14:m>
                <a:endParaRPr kumimoji="0" lang="en-US" sz="24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7" name="TextBox 16">
                <a:extLst>
                  <a:ext uri="{FF2B5EF4-FFF2-40B4-BE49-F238E27FC236}">
                    <a16:creationId xmlns:a16="http://schemas.microsoft.com/office/drawing/2014/main" id="{42B54D74-D0F9-433B-8ED6-78F87CB83074}"/>
                  </a:ext>
                </a:extLst>
              </p:cNvPr>
              <p:cNvSpPr txBox="1">
                <a:spLocks noRot="1" noChangeAspect="1" noMove="1" noResize="1" noEditPoints="1" noAdjustHandles="1" noChangeArrowheads="1" noChangeShapeType="1" noTextEdit="1"/>
              </p:cNvSpPr>
              <p:nvPr/>
            </p:nvSpPr>
            <p:spPr>
              <a:xfrm>
                <a:off x="843893" y="2424359"/>
                <a:ext cx="876266" cy="332399"/>
              </a:xfrm>
              <a:prstGeom prst="rect">
                <a:avLst/>
              </a:prstGeom>
              <a:blipFill>
                <a:blip r:embed="rId6"/>
                <a:stretch>
                  <a:fillRect l="-6944" t="-1852" r="-6944" b="-12963"/>
                </a:stretch>
              </a:blipFill>
              <a:ln w="6350">
                <a:noFill/>
              </a:ln>
            </p:spPr>
            <p:txBody>
              <a:bodyPr/>
              <a:lstStyle/>
              <a:p>
                <a:r>
                  <a:rPr lang="en-US">
                    <a:noFill/>
                  </a:rPr>
                  <a:t> </a:t>
                </a:r>
              </a:p>
            </p:txBody>
          </p:sp>
        </mc:Fallback>
      </mc:AlternateContent>
    </p:spTree>
    <p:extLst>
      <p:ext uri="{BB962C8B-B14F-4D97-AF65-F5344CB8AC3E}">
        <p14:creationId xmlns:p14="http://schemas.microsoft.com/office/powerpoint/2010/main" val="39920652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145DC-CB4B-984E-96C0-283116CD75DF}"/>
              </a:ext>
            </a:extLst>
          </p:cNvPr>
          <p:cNvSpPr>
            <a:spLocks noGrp="1"/>
          </p:cNvSpPr>
          <p:nvPr>
            <p:ph type="title"/>
          </p:nvPr>
        </p:nvSpPr>
        <p:spPr/>
        <p:txBody>
          <a:bodyPr/>
          <a:lstStyle/>
          <a:p>
            <a:r>
              <a:rPr lang="en-US"/>
              <a:t>資料準備</a:t>
            </a:r>
          </a:p>
        </p:txBody>
      </p:sp>
      <p:sp>
        <p:nvSpPr>
          <p:cNvPr id="4" name="Text Placeholder 3">
            <a:extLst>
              <a:ext uri="{FF2B5EF4-FFF2-40B4-BE49-F238E27FC236}">
                <a16:creationId xmlns:a16="http://schemas.microsoft.com/office/drawing/2014/main" id="{B525C610-4BE6-F047-9594-28729E0EEAB9}"/>
              </a:ext>
            </a:extLst>
          </p:cNvPr>
          <p:cNvSpPr>
            <a:spLocks noGrp="1"/>
          </p:cNvSpPr>
          <p:nvPr>
            <p:ph type="body" sz="quarter" idx="10"/>
          </p:nvPr>
        </p:nvSpPr>
        <p:spPr/>
        <p:txBody>
          <a:bodyPr/>
          <a:lstStyle/>
          <a:p>
            <a:r>
              <a:rPr lang="en-US"/>
              <a:t>類別目標</a:t>
            </a:r>
          </a:p>
        </p:txBody>
      </p:sp>
      <p:sp>
        <p:nvSpPr>
          <p:cNvPr id="3" name="TextBox 2">
            <a:extLst>
              <a:ext uri="{FF2B5EF4-FFF2-40B4-BE49-F238E27FC236}">
                <a16:creationId xmlns:a16="http://schemas.microsoft.com/office/drawing/2014/main" id="{84C61419-CA9D-734F-A51B-3B15293775B6}"/>
              </a:ext>
            </a:extLst>
          </p:cNvPr>
          <p:cNvSpPr txBox="1"/>
          <p:nvPr/>
        </p:nvSpPr>
        <p:spPr>
          <a:xfrm>
            <a:off x="1575541" y="19769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a:t>
            </a:r>
          </a:p>
        </p:txBody>
      </p:sp>
      <p:sp>
        <p:nvSpPr>
          <p:cNvPr id="7" name="TextBox 6">
            <a:extLst>
              <a:ext uri="{FF2B5EF4-FFF2-40B4-BE49-F238E27FC236}">
                <a16:creationId xmlns:a16="http://schemas.microsoft.com/office/drawing/2014/main" id="{F3D08EBE-B3EA-7143-8CE0-A1F5688FC519}"/>
              </a:ext>
            </a:extLst>
          </p:cNvPr>
          <p:cNvSpPr txBox="1"/>
          <p:nvPr/>
        </p:nvSpPr>
        <p:spPr>
          <a:xfrm>
            <a:off x="4795837" y="19937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[1,0,0,0,0,0,0,0,0,0]</a:t>
            </a:r>
          </a:p>
        </p:txBody>
      </p:sp>
      <p:cxnSp>
        <p:nvCxnSpPr>
          <p:cNvPr id="8" name="Straight Arrow Connector 7">
            <a:extLst>
              <a:ext uri="{FF2B5EF4-FFF2-40B4-BE49-F238E27FC236}">
                <a16:creationId xmlns:a16="http://schemas.microsoft.com/office/drawing/2014/main" id="{3033D2A6-AF16-D949-B851-E82ABF67FA1A}"/>
              </a:ext>
            </a:extLst>
          </p:cNvPr>
          <p:cNvCxnSpPr>
            <a:stCxn id="3" idx="3"/>
          </p:cNvCxnSpPr>
          <p:nvPr/>
        </p:nvCxnSpPr>
        <p:spPr>
          <a:xfrm flipV="1">
            <a:off x="2400301" y="2230903"/>
            <a:ext cx="2771774" cy="2"/>
          </a:xfrm>
          <a:prstGeom prst="straightConnector1">
            <a:avLst/>
          </a:prstGeom>
          <a:ln w="41275">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8DB8F010-037F-7B4C-8DC4-E0ACB7E121B4}"/>
              </a:ext>
            </a:extLst>
          </p:cNvPr>
          <p:cNvSpPr txBox="1"/>
          <p:nvPr/>
        </p:nvSpPr>
        <p:spPr>
          <a:xfrm>
            <a:off x="1575541" y="2815189"/>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1</a:t>
            </a:r>
          </a:p>
        </p:txBody>
      </p:sp>
      <p:sp>
        <p:nvSpPr>
          <p:cNvPr id="10" name="TextBox 9">
            <a:extLst>
              <a:ext uri="{FF2B5EF4-FFF2-40B4-BE49-F238E27FC236}">
                <a16:creationId xmlns:a16="http://schemas.microsoft.com/office/drawing/2014/main" id="{9F5D15E6-9027-AE44-83C6-0746CF279071}"/>
              </a:ext>
            </a:extLst>
          </p:cNvPr>
          <p:cNvSpPr txBox="1"/>
          <p:nvPr/>
        </p:nvSpPr>
        <p:spPr>
          <a:xfrm>
            <a:off x="4795837" y="2831975"/>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[0,1,0,0,0,0,0,0,0,0]</a:t>
            </a:r>
          </a:p>
        </p:txBody>
      </p:sp>
      <p:cxnSp>
        <p:nvCxnSpPr>
          <p:cNvPr id="11" name="Straight Arrow Connector 10">
            <a:extLst>
              <a:ext uri="{FF2B5EF4-FFF2-40B4-BE49-F238E27FC236}">
                <a16:creationId xmlns:a16="http://schemas.microsoft.com/office/drawing/2014/main" id="{992A4350-BA53-834D-B701-92219354D0DC}"/>
              </a:ext>
            </a:extLst>
          </p:cNvPr>
          <p:cNvCxnSpPr>
            <a:stCxn id="9" idx="3"/>
          </p:cNvCxnSpPr>
          <p:nvPr/>
        </p:nvCxnSpPr>
        <p:spPr>
          <a:xfrm flipV="1">
            <a:off x="2400301" y="3069103"/>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815B167-C82E-F34E-B3F4-790901A7A57E}"/>
              </a:ext>
            </a:extLst>
          </p:cNvPr>
          <p:cNvSpPr txBox="1"/>
          <p:nvPr/>
        </p:nvSpPr>
        <p:spPr>
          <a:xfrm>
            <a:off x="1575541" y="3616652"/>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2</a:t>
            </a:r>
          </a:p>
        </p:txBody>
      </p:sp>
      <p:sp>
        <p:nvSpPr>
          <p:cNvPr id="13" name="TextBox 12">
            <a:extLst>
              <a:ext uri="{FF2B5EF4-FFF2-40B4-BE49-F238E27FC236}">
                <a16:creationId xmlns:a16="http://schemas.microsoft.com/office/drawing/2014/main" id="{61AD1790-5D84-DA4C-AD33-288DD6A12BC0}"/>
              </a:ext>
            </a:extLst>
          </p:cNvPr>
          <p:cNvSpPr txBox="1"/>
          <p:nvPr/>
        </p:nvSpPr>
        <p:spPr>
          <a:xfrm>
            <a:off x="4795837" y="3633438"/>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[0,0,1,0,0,0,0,0,0,0]</a:t>
            </a:r>
          </a:p>
        </p:txBody>
      </p:sp>
      <p:cxnSp>
        <p:nvCxnSpPr>
          <p:cNvPr id="14" name="Straight Arrow Connector 13">
            <a:extLst>
              <a:ext uri="{FF2B5EF4-FFF2-40B4-BE49-F238E27FC236}">
                <a16:creationId xmlns:a16="http://schemas.microsoft.com/office/drawing/2014/main" id="{D7C94E1D-4CC3-6644-9AE6-3DF46C653F7D}"/>
              </a:ext>
            </a:extLst>
          </p:cNvPr>
          <p:cNvCxnSpPr>
            <a:stCxn id="12" idx="3"/>
          </p:cNvCxnSpPr>
          <p:nvPr/>
        </p:nvCxnSpPr>
        <p:spPr>
          <a:xfrm flipV="1">
            <a:off x="2400301" y="3870566"/>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CD097D61-7B16-2744-B309-B4AECE4BE984}"/>
              </a:ext>
            </a:extLst>
          </p:cNvPr>
          <p:cNvSpPr txBox="1"/>
          <p:nvPr/>
        </p:nvSpPr>
        <p:spPr>
          <a:xfrm>
            <a:off x="1575541" y="4394998"/>
            <a:ext cx="824760"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3</a:t>
            </a:r>
          </a:p>
        </p:txBody>
      </p:sp>
      <p:sp>
        <p:nvSpPr>
          <p:cNvPr id="16" name="TextBox 15">
            <a:extLst>
              <a:ext uri="{FF2B5EF4-FFF2-40B4-BE49-F238E27FC236}">
                <a16:creationId xmlns:a16="http://schemas.microsoft.com/office/drawing/2014/main" id="{90E10355-1CEE-E64D-90E5-386089B289AB}"/>
              </a:ext>
            </a:extLst>
          </p:cNvPr>
          <p:cNvSpPr txBox="1"/>
          <p:nvPr/>
        </p:nvSpPr>
        <p:spPr>
          <a:xfrm>
            <a:off x="4795837" y="4411784"/>
            <a:ext cx="5158635" cy="5078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3000">
                <a:solidFill>
                  <a:schemeClr val="bg1"/>
                </a:solidFill>
              </a:rPr>
              <a:t>[0,0,0,1,0,0,0,0,0,0]</a:t>
            </a:r>
          </a:p>
        </p:txBody>
      </p:sp>
      <p:cxnSp>
        <p:nvCxnSpPr>
          <p:cNvPr id="17" name="Straight Arrow Connector 16">
            <a:extLst>
              <a:ext uri="{FF2B5EF4-FFF2-40B4-BE49-F238E27FC236}">
                <a16:creationId xmlns:a16="http://schemas.microsoft.com/office/drawing/2014/main" id="{D3C1113F-CFC7-924A-908A-38B6C5757F0C}"/>
              </a:ext>
            </a:extLst>
          </p:cNvPr>
          <p:cNvCxnSpPr>
            <a:cxnSpLocks/>
            <a:stCxn id="15" idx="3"/>
          </p:cNvCxnSpPr>
          <p:nvPr/>
        </p:nvCxnSpPr>
        <p:spPr>
          <a:xfrm flipV="1">
            <a:off x="2400301" y="4648912"/>
            <a:ext cx="2771774" cy="2"/>
          </a:xfrm>
          <a:prstGeom prst="straightConnector1">
            <a:avLst/>
          </a:prstGeom>
          <a:ln w="444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A38B893D-7941-CF43-8B04-93F42692D745}"/>
              </a:ext>
            </a:extLst>
          </p:cNvPr>
          <p:cNvSpPr txBox="1"/>
          <p:nvPr/>
        </p:nvSpPr>
        <p:spPr>
          <a:xfrm>
            <a:off x="4795837" y="4665699"/>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19" name="TextBox 18">
            <a:extLst>
              <a:ext uri="{FF2B5EF4-FFF2-40B4-BE49-F238E27FC236}">
                <a16:creationId xmlns:a16="http://schemas.microsoft.com/office/drawing/2014/main" id="{E0649490-42E1-564F-81B6-E33842ABFC50}"/>
              </a:ext>
            </a:extLst>
          </p:cNvPr>
          <p:cNvSpPr txBox="1"/>
          <p:nvPr/>
        </p:nvSpPr>
        <p:spPr>
          <a:xfrm>
            <a:off x="4795837" y="5000231"/>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
        <p:nvSpPr>
          <p:cNvPr id="20" name="TextBox 19">
            <a:extLst>
              <a:ext uri="{FF2B5EF4-FFF2-40B4-BE49-F238E27FC236}">
                <a16:creationId xmlns:a16="http://schemas.microsoft.com/office/drawing/2014/main" id="{E627FD76-DFC9-404F-A98C-6EEA2A71D687}"/>
              </a:ext>
            </a:extLst>
          </p:cNvPr>
          <p:cNvSpPr txBox="1"/>
          <p:nvPr/>
        </p:nvSpPr>
        <p:spPr>
          <a:xfrm>
            <a:off x="4791922" y="5312030"/>
            <a:ext cx="824760" cy="707886"/>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en-US" sz="4000">
                <a:solidFill>
                  <a:schemeClr val="bg1"/>
                </a:solidFill>
              </a:rPr>
              <a:t>。</a:t>
            </a:r>
          </a:p>
        </p:txBody>
      </p:sp>
    </p:spTree>
    <p:extLst>
      <p:ext uri="{BB962C8B-B14F-4D97-AF65-F5344CB8AC3E}">
        <p14:creationId xmlns:p14="http://schemas.microsoft.com/office/powerpoint/2010/main" val="445950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en-US"/>
              <a:t>未經訓練的模型</a:t>
            </a:r>
          </a:p>
        </p:txBody>
      </p:sp>
      <p:sp>
        <p:nvSpPr>
          <p:cNvPr id="7" name="Google Shape;219;p33">
            <a:extLst>
              <a:ext uri="{FF2B5EF4-FFF2-40B4-BE49-F238E27FC236}">
                <a16:creationId xmlns:a16="http://schemas.microsoft.com/office/drawing/2014/main" id="{82114283-0862-4EF1-AB42-320B31DD48DF}"/>
              </a:ext>
            </a:extLst>
          </p:cNvPr>
          <p:cNvSpPr/>
          <p:nvPr/>
        </p:nvSpPr>
        <p:spPr>
          <a:xfrm rot="5400000">
            <a:off x="6547008" y="323571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FB238DC-76D8-415F-AF2E-94FECC3FC4BE}"/>
              </a:ext>
            </a:extLst>
          </p:cNvPr>
          <p:cNvSpPr/>
          <p:nvPr/>
        </p:nvSpPr>
        <p:spPr>
          <a:xfrm rot="5400000">
            <a:off x="2223073"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67A161EF-C879-4F29-A91A-FE1E0A957CB1}"/>
              </a:ext>
            </a:extLst>
          </p:cNvPr>
          <p:cNvSpPr/>
          <p:nvPr/>
        </p:nvSpPr>
        <p:spPr>
          <a:xfrm rot="5400000">
            <a:off x="1832190" y="32300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F5DBAD8F-7AF5-4839-9BEC-FC0BC2AE6B22}"/>
              </a:ext>
            </a:extLst>
          </p:cNvPr>
          <p:cNvSpPr/>
          <p:nvPr/>
        </p:nvSpPr>
        <p:spPr>
          <a:xfrm rot="5400000">
            <a:off x="6547008" y="405063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572FA9B-4D65-488F-9B2A-A1DA056F41EF}"/>
              </a:ext>
            </a:extLst>
          </p:cNvPr>
          <p:cNvSpPr/>
          <p:nvPr/>
        </p:nvSpPr>
        <p:spPr>
          <a:xfrm rot="5400000">
            <a:off x="2223073"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26069145-1720-4519-83FE-E243B584251C}"/>
              </a:ext>
            </a:extLst>
          </p:cNvPr>
          <p:cNvSpPr/>
          <p:nvPr/>
        </p:nvSpPr>
        <p:spPr>
          <a:xfrm rot="5400000">
            <a:off x="1832190" y="4044916"/>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3A1C0963-15D6-45A6-B782-1BAA6EC63B8A}"/>
              </a:ext>
            </a:extLst>
          </p:cNvPr>
          <p:cNvSpPr/>
          <p:nvPr/>
        </p:nvSpPr>
        <p:spPr>
          <a:xfrm rot="5400000">
            <a:off x="2253025"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5529AD7C-5EB4-4810-BC28-F44301E036C7}"/>
              </a:ext>
            </a:extLst>
          </p:cNvPr>
          <p:cNvCxnSpPr>
            <a:cxnSpLocks/>
            <a:stCxn id="10" idx="6"/>
            <a:endCxn id="13" idx="2"/>
          </p:cNvCxnSpPr>
          <p:nvPr/>
        </p:nvCxnSpPr>
        <p:spPr>
          <a:xfrm flipH="1">
            <a:off x="2415982" y="4375553"/>
            <a:ext cx="4293983"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32F31E2-0E52-4569-8784-4C4DD7EC523C}"/>
              </a:ext>
            </a:extLst>
          </p:cNvPr>
          <p:cNvCxnSpPr>
            <a:cxnSpLocks/>
            <a:stCxn id="11" idx="6"/>
            <a:endCxn id="13" idx="2"/>
          </p:cNvCxnSpPr>
          <p:nvPr/>
        </p:nvCxnSpPr>
        <p:spPr>
          <a:xfrm>
            <a:off x="2386030" y="4369837"/>
            <a:ext cx="29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A171202-B1BE-4C47-8FCA-AB027214E3CC}"/>
              </a:ext>
            </a:extLst>
          </p:cNvPr>
          <p:cNvCxnSpPr>
            <a:cxnSpLocks/>
            <a:stCxn id="12" idx="6"/>
            <a:endCxn id="13" idx="2"/>
          </p:cNvCxnSpPr>
          <p:nvPr/>
        </p:nvCxnSpPr>
        <p:spPr>
          <a:xfrm>
            <a:off x="1995147" y="4369837"/>
            <a:ext cx="420835"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DC2AEE9E-BF15-4490-B3F2-DEB8A43CECE8}"/>
              </a:ext>
            </a:extLst>
          </p:cNvPr>
          <p:cNvCxnSpPr>
            <a:cxnSpLocks/>
            <a:stCxn id="9" idx="6"/>
            <a:endCxn id="10" idx="2"/>
          </p:cNvCxnSpPr>
          <p:nvPr/>
        </p:nvCxnSpPr>
        <p:spPr>
          <a:xfrm>
            <a:off x="1995147" y="3554923"/>
            <a:ext cx="4714818"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C6D13D66-D17E-408D-A70C-B968BBDA9113}"/>
              </a:ext>
            </a:extLst>
          </p:cNvPr>
          <p:cNvCxnSpPr>
            <a:cxnSpLocks/>
            <a:stCxn id="9" idx="6"/>
            <a:endCxn id="11" idx="2"/>
          </p:cNvCxnSpPr>
          <p:nvPr/>
        </p:nvCxnSpPr>
        <p:spPr>
          <a:xfrm>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2B220715-C1A3-4A89-A80D-94B95277A2DC}"/>
              </a:ext>
            </a:extLst>
          </p:cNvPr>
          <p:cNvCxnSpPr>
            <a:cxnSpLocks/>
            <a:stCxn id="9" idx="6"/>
            <a:endCxn id="12" idx="2"/>
          </p:cNvCxnSpPr>
          <p:nvPr/>
        </p:nvCxnSpPr>
        <p:spPr>
          <a:xfrm>
            <a:off x="1995147"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FED77512-CD3D-43E4-94E7-A4ABC0E2E697}"/>
              </a:ext>
            </a:extLst>
          </p:cNvPr>
          <p:cNvCxnSpPr>
            <a:cxnSpLocks/>
            <a:stCxn id="7" idx="6"/>
            <a:endCxn id="10" idx="2"/>
          </p:cNvCxnSpPr>
          <p:nvPr/>
        </p:nvCxnSpPr>
        <p:spPr>
          <a:xfrm>
            <a:off x="6709965" y="3560639"/>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02C035F4-0700-4881-B178-3229013F7207}"/>
              </a:ext>
            </a:extLst>
          </p:cNvPr>
          <p:cNvCxnSpPr>
            <a:cxnSpLocks/>
            <a:stCxn id="7" idx="6"/>
            <a:endCxn id="11" idx="2"/>
          </p:cNvCxnSpPr>
          <p:nvPr/>
        </p:nvCxnSpPr>
        <p:spPr>
          <a:xfrm flipH="1">
            <a:off x="2386030" y="3560639"/>
            <a:ext cx="4323935"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2ABF943-0AF7-43F3-8E2B-8153CE3A348D}"/>
              </a:ext>
            </a:extLst>
          </p:cNvPr>
          <p:cNvCxnSpPr>
            <a:cxnSpLocks/>
            <a:stCxn id="7" idx="6"/>
            <a:endCxn id="12" idx="2"/>
          </p:cNvCxnSpPr>
          <p:nvPr/>
        </p:nvCxnSpPr>
        <p:spPr>
          <a:xfrm flipH="1">
            <a:off x="1995147" y="3560639"/>
            <a:ext cx="4714818" cy="4832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4724B00-DBEB-4A68-866E-5775EE9C728A}"/>
              </a:ext>
            </a:extLst>
          </p:cNvPr>
          <p:cNvCxnSpPr>
            <a:cxnSpLocks/>
            <a:stCxn id="8" idx="6"/>
            <a:endCxn id="10" idx="2"/>
          </p:cNvCxnSpPr>
          <p:nvPr/>
        </p:nvCxnSpPr>
        <p:spPr>
          <a:xfrm>
            <a:off x="2386030" y="3554923"/>
            <a:ext cx="4323935" cy="4947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9DEA338B-EB16-4AEB-8662-572E3E013086}"/>
              </a:ext>
            </a:extLst>
          </p:cNvPr>
          <p:cNvCxnSpPr>
            <a:cxnSpLocks/>
            <a:stCxn id="8" idx="6"/>
            <a:endCxn id="11" idx="2"/>
          </p:cNvCxnSpPr>
          <p:nvPr/>
        </p:nvCxnSpPr>
        <p:spPr>
          <a:xfrm>
            <a:off x="2386030" y="3554923"/>
            <a:ext cx="0"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46FE88E-4F1C-434A-941E-A04AFAB4BFF1}"/>
              </a:ext>
            </a:extLst>
          </p:cNvPr>
          <p:cNvCxnSpPr>
            <a:cxnSpLocks/>
            <a:stCxn id="8" idx="6"/>
            <a:endCxn id="12" idx="2"/>
          </p:cNvCxnSpPr>
          <p:nvPr/>
        </p:nvCxnSpPr>
        <p:spPr>
          <a:xfrm flipH="1">
            <a:off x="1995147" y="3554923"/>
            <a:ext cx="390883" cy="4890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43" name="Google Shape;219;p33">
            <a:extLst>
              <a:ext uri="{FF2B5EF4-FFF2-40B4-BE49-F238E27FC236}">
                <a16:creationId xmlns:a16="http://schemas.microsoft.com/office/drawing/2014/main" id="{A1400A66-3381-4C16-8E62-78EC2F564D9C}"/>
              </a:ext>
            </a:extLst>
          </p:cNvPr>
          <p:cNvSpPr/>
          <p:nvPr/>
        </p:nvSpPr>
        <p:spPr>
          <a:xfrm rot="5400000">
            <a:off x="2694142"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5" name="Google Shape;219;p33">
            <a:extLst>
              <a:ext uri="{FF2B5EF4-FFF2-40B4-BE49-F238E27FC236}">
                <a16:creationId xmlns:a16="http://schemas.microsoft.com/office/drawing/2014/main" id="{F1C34ADE-FA10-4B1D-9D56-960D900CEB25}"/>
              </a:ext>
            </a:extLst>
          </p:cNvPr>
          <p:cNvSpPr/>
          <p:nvPr/>
        </p:nvSpPr>
        <p:spPr>
          <a:xfrm rot="5400000">
            <a:off x="3135259"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 name="Google Shape;219;p33">
            <a:extLst>
              <a:ext uri="{FF2B5EF4-FFF2-40B4-BE49-F238E27FC236}">
                <a16:creationId xmlns:a16="http://schemas.microsoft.com/office/drawing/2014/main" id="{67AABA9F-FA31-43A6-A134-C706BCFDB504}"/>
              </a:ext>
            </a:extLst>
          </p:cNvPr>
          <p:cNvSpPr/>
          <p:nvPr/>
        </p:nvSpPr>
        <p:spPr>
          <a:xfrm rot="5400000">
            <a:off x="3576376"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D1016F3E-D80E-4853-8D61-707B4194AE6F}"/>
              </a:ext>
            </a:extLst>
          </p:cNvPr>
          <p:cNvSpPr/>
          <p:nvPr/>
        </p:nvSpPr>
        <p:spPr>
          <a:xfrm rot="5400000">
            <a:off x="4017493"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1" name="Google Shape;219;p33">
            <a:extLst>
              <a:ext uri="{FF2B5EF4-FFF2-40B4-BE49-F238E27FC236}">
                <a16:creationId xmlns:a16="http://schemas.microsoft.com/office/drawing/2014/main" id="{1D8F3AEF-3E6C-4243-85AD-D6657A26C4E7}"/>
              </a:ext>
            </a:extLst>
          </p:cNvPr>
          <p:cNvSpPr/>
          <p:nvPr/>
        </p:nvSpPr>
        <p:spPr>
          <a:xfrm rot="5400000">
            <a:off x="445861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3" name="Google Shape;219;p33">
            <a:extLst>
              <a:ext uri="{FF2B5EF4-FFF2-40B4-BE49-F238E27FC236}">
                <a16:creationId xmlns:a16="http://schemas.microsoft.com/office/drawing/2014/main" id="{3CBA4C39-CCF9-4498-AF79-67230E9C1B01}"/>
              </a:ext>
            </a:extLst>
          </p:cNvPr>
          <p:cNvSpPr/>
          <p:nvPr/>
        </p:nvSpPr>
        <p:spPr>
          <a:xfrm rot="5400000">
            <a:off x="4899727"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5" name="Google Shape;219;p33">
            <a:extLst>
              <a:ext uri="{FF2B5EF4-FFF2-40B4-BE49-F238E27FC236}">
                <a16:creationId xmlns:a16="http://schemas.microsoft.com/office/drawing/2014/main" id="{6EAD165D-6449-4FA9-9965-FA133C1C39AD}"/>
              </a:ext>
            </a:extLst>
          </p:cNvPr>
          <p:cNvSpPr/>
          <p:nvPr/>
        </p:nvSpPr>
        <p:spPr>
          <a:xfrm rot="5400000">
            <a:off x="5340844"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9452B148-A181-450F-9DB2-E4D5F9FE5B2C}"/>
              </a:ext>
            </a:extLst>
          </p:cNvPr>
          <p:cNvSpPr/>
          <p:nvPr/>
        </p:nvSpPr>
        <p:spPr>
          <a:xfrm rot="5400000">
            <a:off x="5781961"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F1609ABE-E69B-4894-9C6E-FB1AE18E5DA2}"/>
              </a:ext>
            </a:extLst>
          </p:cNvPr>
          <p:cNvSpPr/>
          <p:nvPr/>
        </p:nvSpPr>
        <p:spPr>
          <a:xfrm rot="5400000">
            <a:off x="6223080" y="4901194"/>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89" name="Straight Connector 88">
            <a:extLst>
              <a:ext uri="{FF2B5EF4-FFF2-40B4-BE49-F238E27FC236}">
                <a16:creationId xmlns:a16="http://schemas.microsoft.com/office/drawing/2014/main" id="{CBE8B7DD-0E1A-4B3D-A38F-F42BBF89ABFB}"/>
              </a:ext>
            </a:extLst>
          </p:cNvPr>
          <p:cNvCxnSpPr>
            <a:cxnSpLocks/>
            <a:stCxn id="12" idx="6"/>
            <a:endCxn id="43" idx="2"/>
          </p:cNvCxnSpPr>
          <p:nvPr/>
        </p:nvCxnSpPr>
        <p:spPr>
          <a:xfrm>
            <a:off x="1995147" y="4369837"/>
            <a:ext cx="861952"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8B6EC807-4D4E-4C4A-9E68-D69E63C8C649}"/>
              </a:ext>
            </a:extLst>
          </p:cNvPr>
          <p:cNvCxnSpPr>
            <a:cxnSpLocks/>
            <a:stCxn id="11" idx="6"/>
            <a:endCxn id="43" idx="2"/>
          </p:cNvCxnSpPr>
          <p:nvPr/>
        </p:nvCxnSpPr>
        <p:spPr>
          <a:xfrm>
            <a:off x="2386030" y="4369837"/>
            <a:ext cx="471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22629E67-D4A4-4845-9B49-4F467CB59DEB}"/>
              </a:ext>
            </a:extLst>
          </p:cNvPr>
          <p:cNvCxnSpPr>
            <a:cxnSpLocks/>
            <a:stCxn id="10" idx="6"/>
            <a:endCxn id="43" idx="2"/>
          </p:cNvCxnSpPr>
          <p:nvPr/>
        </p:nvCxnSpPr>
        <p:spPr>
          <a:xfrm flipH="1">
            <a:off x="2857099" y="4375553"/>
            <a:ext cx="3852866"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633A2117-F18D-4A71-8B6B-ACCC9C33A789}"/>
              </a:ext>
            </a:extLst>
          </p:cNvPr>
          <p:cNvCxnSpPr>
            <a:cxnSpLocks/>
            <a:stCxn id="11" idx="6"/>
            <a:endCxn id="45" idx="2"/>
          </p:cNvCxnSpPr>
          <p:nvPr/>
        </p:nvCxnSpPr>
        <p:spPr>
          <a:xfrm>
            <a:off x="2386030" y="4369837"/>
            <a:ext cx="912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8FD47DA-F0F1-4CFF-ACD7-91C482AD8EB4}"/>
              </a:ext>
            </a:extLst>
          </p:cNvPr>
          <p:cNvCxnSpPr>
            <a:cxnSpLocks/>
            <a:stCxn id="12" idx="6"/>
            <a:endCxn id="45" idx="2"/>
          </p:cNvCxnSpPr>
          <p:nvPr/>
        </p:nvCxnSpPr>
        <p:spPr>
          <a:xfrm>
            <a:off x="1995147" y="4369837"/>
            <a:ext cx="1303069"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DAB29400-3DF5-4565-BCC5-E18F42819343}"/>
              </a:ext>
            </a:extLst>
          </p:cNvPr>
          <p:cNvCxnSpPr>
            <a:cxnSpLocks/>
            <a:stCxn id="10" idx="6"/>
            <a:endCxn id="45" idx="2"/>
          </p:cNvCxnSpPr>
          <p:nvPr/>
        </p:nvCxnSpPr>
        <p:spPr>
          <a:xfrm flipH="1">
            <a:off x="3298216" y="4375553"/>
            <a:ext cx="3411749"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62B1203-8327-4BB6-8AF6-DA7D7D07AF6C}"/>
              </a:ext>
            </a:extLst>
          </p:cNvPr>
          <p:cNvCxnSpPr>
            <a:cxnSpLocks/>
            <a:stCxn id="12" idx="6"/>
            <a:endCxn id="47" idx="2"/>
          </p:cNvCxnSpPr>
          <p:nvPr/>
        </p:nvCxnSpPr>
        <p:spPr>
          <a:xfrm>
            <a:off x="1995147" y="4369837"/>
            <a:ext cx="1744186"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6439B55C-5316-4E79-9084-9C0A4E307480}"/>
              </a:ext>
            </a:extLst>
          </p:cNvPr>
          <p:cNvCxnSpPr>
            <a:cxnSpLocks/>
            <a:stCxn id="11" idx="6"/>
            <a:endCxn id="47" idx="2"/>
          </p:cNvCxnSpPr>
          <p:nvPr/>
        </p:nvCxnSpPr>
        <p:spPr>
          <a:xfrm>
            <a:off x="2386030" y="4369837"/>
            <a:ext cx="1353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A9C4EBD4-8084-46A6-B48B-B4BCB31649EC}"/>
              </a:ext>
            </a:extLst>
          </p:cNvPr>
          <p:cNvCxnSpPr>
            <a:cxnSpLocks/>
            <a:stCxn id="10" idx="6"/>
            <a:endCxn id="47" idx="2"/>
          </p:cNvCxnSpPr>
          <p:nvPr/>
        </p:nvCxnSpPr>
        <p:spPr>
          <a:xfrm flipH="1">
            <a:off x="3739333" y="4375553"/>
            <a:ext cx="2970632"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7063A04-6F9E-4098-8900-0E070C6F305E}"/>
              </a:ext>
            </a:extLst>
          </p:cNvPr>
          <p:cNvCxnSpPr>
            <a:cxnSpLocks/>
            <a:stCxn id="12" idx="6"/>
            <a:endCxn id="49" idx="2"/>
          </p:cNvCxnSpPr>
          <p:nvPr/>
        </p:nvCxnSpPr>
        <p:spPr>
          <a:xfrm>
            <a:off x="1995147" y="4369837"/>
            <a:ext cx="2185303"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1B05DEC4-446F-4D3F-859E-C27FF593171F}"/>
              </a:ext>
            </a:extLst>
          </p:cNvPr>
          <p:cNvCxnSpPr>
            <a:cxnSpLocks/>
            <a:stCxn id="11" idx="6"/>
            <a:endCxn id="49" idx="2"/>
          </p:cNvCxnSpPr>
          <p:nvPr/>
        </p:nvCxnSpPr>
        <p:spPr>
          <a:xfrm>
            <a:off x="2386030" y="4369837"/>
            <a:ext cx="1794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540A0300-E99D-41B0-AFE3-A9D8F2B8AA27}"/>
              </a:ext>
            </a:extLst>
          </p:cNvPr>
          <p:cNvCxnSpPr>
            <a:cxnSpLocks/>
            <a:stCxn id="10" idx="6"/>
            <a:endCxn id="49" idx="2"/>
          </p:cNvCxnSpPr>
          <p:nvPr/>
        </p:nvCxnSpPr>
        <p:spPr>
          <a:xfrm flipH="1">
            <a:off x="4180450" y="4375553"/>
            <a:ext cx="2529515"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E7ABA1B2-FA66-4698-8DC1-59E2BDDFF932}"/>
              </a:ext>
            </a:extLst>
          </p:cNvPr>
          <p:cNvCxnSpPr>
            <a:cxnSpLocks/>
            <a:stCxn id="11" idx="6"/>
            <a:endCxn id="51" idx="2"/>
          </p:cNvCxnSpPr>
          <p:nvPr/>
        </p:nvCxnSpPr>
        <p:spPr>
          <a:xfrm>
            <a:off x="2386030" y="4369837"/>
            <a:ext cx="2235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D57588FF-9AB3-43CA-88B5-06B5B9D3E452}"/>
              </a:ext>
            </a:extLst>
          </p:cNvPr>
          <p:cNvCxnSpPr>
            <a:cxnSpLocks/>
            <a:stCxn id="12" idx="6"/>
            <a:endCxn id="51" idx="2"/>
          </p:cNvCxnSpPr>
          <p:nvPr/>
        </p:nvCxnSpPr>
        <p:spPr>
          <a:xfrm>
            <a:off x="1995147" y="4369837"/>
            <a:ext cx="262642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F2C51F2-FF2B-4473-8F1B-AA5AD79E950D}"/>
              </a:ext>
            </a:extLst>
          </p:cNvPr>
          <p:cNvCxnSpPr>
            <a:cxnSpLocks/>
            <a:stCxn id="10" idx="6"/>
            <a:endCxn id="51" idx="2"/>
          </p:cNvCxnSpPr>
          <p:nvPr/>
        </p:nvCxnSpPr>
        <p:spPr>
          <a:xfrm flipH="1">
            <a:off x="4621567" y="4375553"/>
            <a:ext cx="208839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ACED44AE-C6DB-4A6C-A60C-FBEFF92D3E8B}"/>
              </a:ext>
            </a:extLst>
          </p:cNvPr>
          <p:cNvCxnSpPr>
            <a:cxnSpLocks/>
            <a:stCxn id="12" idx="6"/>
            <a:endCxn id="53" idx="2"/>
          </p:cNvCxnSpPr>
          <p:nvPr/>
        </p:nvCxnSpPr>
        <p:spPr>
          <a:xfrm>
            <a:off x="1995147" y="4369837"/>
            <a:ext cx="306753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8BD16765-C57B-4A86-81F9-266E2DFEFD09}"/>
              </a:ext>
            </a:extLst>
          </p:cNvPr>
          <p:cNvCxnSpPr>
            <a:cxnSpLocks/>
            <a:stCxn id="11" idx="6"/>
            <a:endCxn id="53" idx="2"/>
          </p:cNvCxnSpPr>
          <p:nvPr/>
        </p:nvCxnSpPr>
        <p:spPr>
          <a:xfrm>
            <a:off x="2386030" y="4369837"/>
            <a:ext cx="2676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D4E8502B-F7D1-47DF-96DC-D140A7811268}"/>
              </a:ext>
            </a:extLst>
          </p:cNvPr>
          <p:cNvCxnSpPr>
            <a:cxnSpLocks/>
            <a:stCxn id="10" idx="6"/>
            <a:endCxn id="53" idx="2"/>
          </p:cNvCxnSpPr>
          <p:nvPr/>
        </p:nvCxnSpPr>
        <p:spPr>
          <a:xfrm flipH="1">
            <a:off x="5062684" y="4375553"/>
            <a:ext cx="1647281"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6F13C635-DEB6-4B4B-939D-3655EB2C1F7C}"/>
              </a:ext>
            </a:extLst>
          </p:cNvPr>
          <p:cNvCxnSpPr>
            <a:cxnSpLocks/>
            <a:stCxn id="12" idx="6"/>
            <a:endCxn id="55" idx="2"/>
          </p:cNvCxnSpPr>
          <p:nvPr/>
        </p:nvCxnSpPr>
        <p:spPr>
          <a:xfrm>
            <a:off x="1995147" y="4369837"/>
            <a:ext cx="3508654"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4D2E6951-DF0A-4755-9859-79F37CC7B725}"/>
              </a:ext>
            </a:extLst>
          </p:cNvPr>
          <p:cNvCxnSpPr>
            <a:cxnSpLocks/>
            <a:stCxn id="11" idx="6"/>
            <a:endCxn id="55" idx="2"/>
          </p:cNvCxnSpPr>
          <p:nvPr/>
        </p:nvCxnSpPr>
        <p:spPr>
          <a:xfrm>
            <a:off x="2386030" y="4369837"/>
            <a:ext cx="3117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7A58266E-18BA-4E2F-9564-2B8AB848DEE4}"/>
              </a:ext>
            </a:extLst>
          </p:cNvPr>
          <p:cNvCxnSpPr>
            <a:cxnSpLocks/>
            <a:stCxn id="10" idx="6"/>
            <a:endCxn id="55" idx="2"/>
          </p:cNvCxnSpPr>
          <p:nvPr/>
        </p:nvCxnSpPr>
        <p:spPr>
          <a:xfrm flipH="1">
            <a:off x="5503801" y="4375553"/>
            <a:ext cx="1206164"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3" name="Straight Connector 152">
            <a:extLst>
              <a:ext uri="{FF2B5EF4-FFF2-40B4-BE49-F238E27FC236}">
                <a16:creationId xmlns:a16="http://schemas.microsoft.com/office/drawing/2014/main" id="{A155BC1E-2617-4B14-AE91-E00B7DA19D78}"/>
              </a:ext>
            </a:extLst>
          </p:cNvPr>
          <p:cNvCxnSpPr>
            <a:cxnSpLocks/>
            <a:stCxn id="12" idx="6"/>
            <a:endCxn id="57" idx="2"/>
          </p:cNvCxnSpPr>
          <p:nvPr/>
        </p:nvCxnSpPr>
        <p:spPr>
          <a:xfrm>
            <a:off x="1995147" y="4369837"/>
            <a:ext cx="3949771"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6" name="Straight Connector 155">
            <a:extLst>
              <a:ext uri="{FF2B5EF4-FFF2-40B4-BE49-F238E27FC236}">
                <a16:creationId xmlns:a16="http://schemas.microsoft.com/office/drawing/2014/main" id="{97D20288-80ED-4678-845C-462840DB79EA}"/>
              </a:ext>
            </a:extLst>
          </p:cNvPr>
          <p:cNvCxnSpPr>
            <a:cxnSpLocks/>
            <a:stCxn id="11" idx="6"/>
            <a:endCxn id="57" idx="2"/>
          </p:cNvCxnSpPr>
          <p:nvPr/>
        </p:nvCxnSpPr>
        <p:spPr>
          <a:xfrm>
            <a:off x="2386030" y="4369837"/>
            <a:ext cx="3558888"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00F09946-C3F0-4000-8DE7-0812F91C48D3}"/>
              </a:ext>
            </a:extLst>
          </p:cNvPr>
          <p:cNvCxnSpPr>
            <a:cxnSpLocks/>
            <a:stCxn id="10" idx="6"/>
            <a:endCxn id="57" idx="2"/>
          </p:cNvCxnSpPr>
          <p:nvPr/>
        </p:nvCxnSpPr>
        <p:spPr>
          <a:xfrm flipH="1">
            <a:off x="5944918" y="4375553"/>
            <a:ext cx="765047"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1C8D4178-2C1C-4A49-87AA-8DB7DDD1F2B0}"/>
              </a:ext>
            </a:extLst>
          </p:cNvPr>
          <p:cNvCxnSpPr>
            <a:cxnSpLocks/>
            <a:stCxn id="12" idx="6"/>
            <a:endCxn id="59" idx="2"/>
          </p:cNvCxnSpPr>
          <p:nvPr/>
        </p:nvCxnSpPr>
        <p:spPr>
          <a:xfrm>
            <a:off x="1995147" y="4369837"/>
            <a:ext cx="4390890"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0CF20345-B104-4C07-9273-17971E0D9FC3}"/>
              </a:ext>
            </a:extLst>
          </p:cNvPr>
          <p:cNvCxnSpPr>
            <a:cxnSpLocks/>
            <a:stCxn id="11" idx="6"/>
            <a:endCxn id="59" idx="2"/>
          </p:cNvCxnSpPr>
          <p:nvPr/>
        </p:nvCxnSpPr>
        <p:spPr>
          <a:xfrm>
            <a:off x="2386030" y="4369837"/>
            <a:ext cx="4000007" cy="53036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444BB2D7-E9F5-46CE-ABAE-8CAB4C617326}"/>
              </a:ext>
            </a:extLst>
          </p:cNvPr>
          <p:cNvCxnSpPr>
            <a:cxnSpLocks/>
            <a:stCxn id="10" idx="6"/>
            <a:endCxn id="59" idx="2"/>
          </p:cNvCxnSpPr>
          <p:nvPr/>
        </p:nvCxnSpPr>
        <p:spPr>
          <a:xfrm flipH="1">
            <a:off x="6386037" y="4375553"/>
            <a:ext cx="323928" cy="52464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pic>
        <p:nvPicPr>
          <p:cNvPr id="172" name="Picture 171" descr="A picture containing drawing  Description automatically generated">
            <a:extLst>
              <a:ext uri="{FF2B5EF4-FFF2-40B4-BE49-F238E27FC236}">
                <a16:creationId xmlns:a16="http://schemas.microsoft.com/office/drawing/2014/main" id="{37044013-1203-4241-9A9C-02FA98ED4BE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167099" y="1741080"/>
            <a:ext cx="786731" cy="786731"/>
          </a:xfrm>
          <a:prstGeom prst="rect">
            <a:avLst/>
          </a:prstGeom>
        </p:spPr>
      </p:pic>
      <p:cxnSp>
        <p:nvCxnSpPr>
          <p:cNvPr id="173" name="Straight Arrow Connector 172">
            <a:extLst>
              <a:ext uri="{FF2B5EF4-FFF2-40B4-BE49-F238E27FC236}">
                <a16:creationId xmlns:a16="http://schemas.microsoft.com/office/drawing/2014/main" id="{91D0C865-23A5-4E37-8771-E52FACF6E056}"/>
              </a:ext>
            </a:extLst>
          </p:cNvPr>
          <p:cNvCxnSpPr>
            <a:cxnSpLocks/>
          </p:cNvCxnSpPr>
          <p:nvPr/>
        </p:nvCxnSpPr>
        <p:spPr>
          <a:xfrm>
            <a:off x="3034812" y="2157241"/>
            <a:ext cx="534433" cy="0"/>
          </a:xfrm>
          <a:prstGeom prst="straightConnector1">
            <a:avLst/>
          </a:prstGeom>
          <a:ln w="5715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76" name="TextBox 175">
            <a:extLst>
              <a:ext uri="{FF2B5EF4-FFF2-40B4-BE49-F238E27FC236}">
                <a16:creationId xmlns:a16="http://schemas.microsoft.com/office/drawing/2014/main" id="{FBB943A9-CB8F-4B29-8D91-5DAA8E3745CF}"/>
              </a:ext>
            </a:extLst>
          </p:cNvPr>
          <p:cNvSpPr txBox="1"/>
          <p:nvPr/>
        </p:nvSpPr>
        <p:spPr>
          <a:xfrm>
            <a:off x="3507819" y="1975199"/>
            <a:ext cx="1795449" cy="39698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[ 0, 0, …, 0]</a:t>
            </a:r>
          </a:p>
        </p:txBody>
      </p:sp>
      <p:cxnSp>
        <p:nvCxnSpPr>
          <p:cNvPr id="177" name="Straight Connector 176">
            <a:extLst>
              <a:ext uri="{FF2B5EF4-FFF2-40B4-BE49-F238E27FC236}">
                <a16:creationId xmlns:a16="http://schemas.microsoft.com/office/drawing/2014/main" id="{AD02AB1C-4EF0-4BA5-9239-FFECEAA1BCA9}"/>
              </a:ext>
            </a:extLst>
          </p:cNvPr>
          <p:cNvCxnSpPr>
            <a:cxnSpLocks/>
            <a:endCxn id="9" idx="2"/>
          </p:cNvCxnSpPr>
          <p:nvPr/>
        </p:nvCxnSpPr>
        <p:spPr>
          <a:xfrm flipH="1">
            <a:off x="1995147" y="2402825"/>
            <a:ext cx="1901338"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0" name="Straight Connector 179">
            <a:extLst>
              <a:ext uri="{FF2B5EF4-FFF2-40B4-BE49-F238E27FC236}">
                <a16:creationId xmlns:a16="http://schemas.microsoft.com/office/drawing/2014/main" id="{484DF0EC-BF9D-4208-81BD-B3D72B10BB42}"/>
              </a:ext>
            </a:extLst>
          </p:cNvPr>
          <p:cNvCxnSpPr>
            <a:cxnSpLocks/>
            <a:endCxn id="8" idx="2"/>
          </p:cNvCxnSpPr>
          <p:nvPr/>
        </p:nvCxnSpPr>
        <p:spPr>
          <a:xfrm flipH="1">
            <a:off x="2386030" y="2402825"/>
            <a:ext cx="1510456" cy="8261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3" name="Straight Connector 182">
            <a:extLst>
              <a:ext uri="{FF2B5EF4-FFF2-40B4-BE49-F238E27FC236}">
                <a16:creationId xmlns:a16="http://schemas.microsoft.com/office/drawing/2014/main" id="{8A19FEC7-FAE6-491E-9DAF-FC73B2C054CC}"/>
              </a:ext>
            </a:extLst>
          </p:cNvPr>
          <p:cNvCxnSpPr>
            <a:cxnSpLocks/>
            <a:endCxn id="7" idx="2"/>
          </p:cNvCxnSpPr>
          <p:nvPr/>
        </p:nvCxnSpPr>
        <p:spPr>
          <a:xfrm>
            <a:off x="3896485" y="2410811"/>
            <a:ext cx="2813480"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31" name="TextBox 330">
            <a:extLst>
              <a:ext uri="{FF2B5EF4-FFF2-40B4-BE49-F238E27FC236}">
                <a16:creationId xmlns:a16="http://schemas.microsoft.com/office/drawing/2014/main" id="{9148D233-EF44-4C09-8CEA-430B99CD3AAF}"/>
              </a:ext>
            </a:extLst>
          </p:cNvPr>
          <p:cNvSpPr txBox="1"/>
          <p:nvPr/>
        </p:nvSpPr>
        <p:spPr>
          <a:xfrm>
            <a:off x="2539225" y="3970386"/>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sp>
        <p:nvSpPr>
          <p:cNvPr id="348" name="TextBox 347">
            <a:extLst>
              <a:ext uri="{FF2B5EF4-FFF2-40B4-BE49-F238E27FC236}">
                <a16:creationId xmlns:a16="http://schemas.microsoft.com/office/drawing/2014/main" id="{67D44328-C4A6-4FCA-948E-E386F7811A7B}"/>
              </a:ext>
            </a:extLst>
          </p:cNvPr>
          <p:cNvSpPr txBox="1"/>
          <p:nvPr/>
        </p:nvSpPr>
        <p:spPr>
          <a:xfrm>
            <a:off x="2539225" y="3126557"/>
            <a:ext cx="3817074"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                 …</a:t>
            </a:r>
          </a:p>
        </p:txBody>
      </p:sp>
      <p:cxnSp>
        <p:nvCxnSpPr>
          <p:cNvPr id="350" name="Straight Connector 349">
            <a:extLst>
              <a:ext uri="{FF2B5EF4-FFF2-40B4-BE49-F238E27FC236}">
                <a16:creationId xmlns:a16="http://schemas.microsoft.com/office/drawing/2014/main" id="{8502A16E-CC18-4C3C-9950-2E2B7E05CAC0}"/>
              </a:ext>
            </a:extLst>
          </p:cNvPr>
          <p:cNvCxnSpPr>
            <a:cxnSpLocks/>
            <a:endCxn id="9" idx="2"/>
          </p:cNvCxnSpPr>
          <p:nvPr/>
        </p:nvCxnSpPr>
        <p:spPr>
          <a:xfrm flipH="1">
            <a:off x="1995147" y="2410811"/>
            <a:ext cx="2216498"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43BD236-EC02-4547-BC74-B5791B8E57A3}"/>
              </a:ext>
            </a:extLst>
          </p:cNvPr>
          <p:cNvCxnSpPr>
            <a:cxnSpLocks/>
            <a:endCxn id="8" idx="2"/>
          </p:cNvCxnSpPr>
          <p:nvPr/>
        </p:nvCxnSpPr>
        <p:spPr>
          <a:xfrm flipH="1">
            <a:off x="2386030" y="2410811"/>
            <a:ext cx="1834382"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B3CD15AA-78C5-4B63-AAAC-A76664F8E159}"/>
              </a:ext>
            </a:extLst>
          </p:cNvPr>
          <p:cNvCxnSpPr>
            <a:cxnSpLocks/>
            <a:endCxn id="7" idx="2"/>
          </p:cNvCxnSpPr>
          <p:nvPr/>
        </p:nvCxnSpPr>
        <p:spPr>
          <a:xfrm>
            <a:off x="4202519" y="2410811"/>
            <a:ext cx="2507446"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B664FC83-530E-476B-865B-28DD0C012F7F}"/>
              </a:ext>
            </a:extLst>
          </p:cNvPr>
          <p:cNvCxnSpPr>
            <a:cxnSpLocks/>
            <a:endCxn id="9" idx="2"/>
          </p:cNvCxnSpPr>
          <p:nvPr/>
        </p:nvCxnSpPr>
        <p:spPr>
          <a:xfrm flipH="1">
            <a:off x="1995147" y="2410811"/>
            <a:ext cx="2979286"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31D40C3-42FC-498F-9397-589F3E72C3AF}"/>
              </a:ext>
            </a:extLst>
          </p:cNvPr>
          <p:cNvCxnSpPr>
            <a:cxnSpLocks/>
            <a:endCxn id="8" idx="2"/>
          </p:cNvCxnSpPr>
          <p:nvPr/>
        </p:nvCxnSpPr>
        <p:spPr>
          <a:xfrm flipH="1">
            <a:off x="2386030" y="2410811"/>
            <a:ext cx="2588404" cy="81819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6600587D-76D1-4514-9715-E6BBA9365E09}"/>
              </a:ext>
            </a:extLst>
          </p:cNvPr>
          <p:cNvCxnSpPr>
            <a:cxnSpLocks/>
            <a:endCxn id="7" idx="2"/>
          </p:cNvCxnSpPr>
          <p:nvPr/>
        </p:nvCxnSpPr>
        <p:spPr>
          <a:xfrm>
            <a:off x="4974433" y="2410811"/>
            <a:ext cx="1735532" cy="82391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73" name="TextBox 372">
            <a:extLst>
              <a:ext uri="{FF2B5EF4-FFF2-40B4-BE49-F238E27FC236}">
                <a16:creationId xmlns:a16="http://schemas.microsoft.com/office/drawing/2014/main" id="{643BF7C6-5757-4DE9-ABF2-34E0F4CEB72A}"/>
              </a:ext>
            </a:extLst>
          </p:cNvPr>
          <p:cNvSpPr txBox="1"/>
          <p:nvPr/>
        </p:nvSpPr>
        <p:spPr>
          <a:xfrm>
            <a:off x="8083756" y="1986425"/>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(784,)</a:t>
            </a:r>
          </a:p>
        </p:txBody>
      </p:sp>
      <p:sp>
        <p:nvSpPr>
          <p:cNvPr id="375" name="TextBox 374">
            <a:extLst>
              <a:ext uri="{FF2B5EF4-FFF2-40B4-BE49-F238E27FC236}">
                <a16:creationId xmlns:a16="http://schemas.microsoft.com/office/drawing/2014/main" id="{1AE54E7E-D959-48AF-97FF-0801326833A4}"/>
              </a:ext>
            </a:extLst>
          </p:cNvPr>
          <p:cNvSpPr txBox="1"/>
          <p:nvPr/>
        </p:nvSpPr>
        <p:spPr>
          <a:xfrm>
            <a:off x="8083756" y="3154257"/>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7" name="TextBox 376">
            <a:extLst>
              <a:ext uri="{FF2B5EF4-FFF2-40B4-BE49-F238E27FC236}">
                <a16:creationId xmlns:a16="http://schemas.microsoft.com/office/drawing/2014/main" id="{91A2F325-051F-4F72-AF64-E1E6E01A6886}"/>
              </a:ext>
            </a:extLst>
          </p:cNvPr>
          <p:cNvSpPr txBox="1"/>
          <p:nvPr/>
        </p:nvSpPr>
        <p:spPr>
          <a:xfrm>
            <a:off x="8083756" y="4054293"/>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(512,)</a:t>
            </a:r>
          </a:p>
        </p:txBody>
      </p:sp>
      <p:sp>
        <p:nvSpPr>
          <p:cNvPr id="379" name="TextBox 378">
            <a:extLst>
              <a:ext uri="{FF2B5EF4-FFF2-40B4-BE49-F238E27FC236}">
                <a16:creationId xmlns:a16="http://schemas.microsoft.com/office/drawing/2014/main" id="{E5CADB68-6768-4E25-828B-D6C8BD604994}"/>
              </a:ext>
            </a:extLst>
          </p:cNvPr>
          <p:cNvSpPr txBox="1"/>
          <p:nvPr/>
        </p:nvSpPr>
        <p:spPr>
          <a:xfrm>
            <a:off x="8083756" y="5027186"/>
            <a:ext cx="98279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a:solidFill>
                  <a:schemeClr val="bg1"/>
                </a:solidFill>
              </a:rPr>
              <a:t>(10,)</a:t>
            </a:r>
          </a:p>
        </p:txBody>
      </p:sp>
      <p:sp>
        <p:nvSpPr>
          <p:cNvPr id="380" name="Right Brace 379">
            <a:extLst>
              <a:ext uri="{FF2B5EF4-FFF2-40B4-BE49-F238E27FC236}">
                <a16:creationId xmlns:a16="http://schemas.microsoft.com/office/drawing/2014/main" id="{AE3E214E-A9A6-4570-B94B-29B9EE9FCEA9}"/>
              </a:ext>
            </a:extLst>
          </p:cNvPr>
          <p:cNvSpPr/>
          <p:nvPr/>
        </p:nvSpPr>
        <p:spPr>
          <a:xfrm>
            <a:off x="9066548" y="2157241"/>
            <a:ext cx="150690" cy="3052934"/>
          </a:xfrm>
          <a:prstGeom prst="rightBrace">
            <a:avLst/>
          </a:prstGeom>
          <a:ln>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81" name="TextBox 380">
            <a:extLst>
              <a:ext uri="{FF2B5EF4-FFF2-40B4-BE49-F238E27FC236}">
                <a16:creationId xmlns:a16="http://schemas.microsoft.com/office/drawing/2014/main" id="{8044C778-233F-4F54-B536-9E615B0C618D}"/>
              </a:ext>
            </a:extLst>
          </p:cNvPr>
          <p:cNvSpPr txBox="1"/>
          <p:nvPr/>
        </p:nvSpPr>
        <p:spPr>
          <a:xfrm>
            <a:off x="9373721" y="3301827"/>
            <a:ext cx="942886" cy="757130"/>
          </a:xfrm>
          <a:prstGeom prst="rect">
            <a:avLst/>
          </a:prstGeom>
          <a:solidFill>
            <a:schemeClr val="tx2"/>
          </a:solidFill>
          <a:ln>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400">
                <a:solidFill>
                  <a:schemeClr val="tx1"/>
                </a:solidFill>
              </a:rPr>
              <a:t>各層</a:t>
            </a:r>
          </a:p>
          <a:p>
            <a:pPr algn="ctr">
              <a:lnSpc>
                <a:spcPct val="90000"/>
              </a:lnSpc>
            </a:pPr>
            <a:r>
              <a:rPr lang="en-US" sz="2400">
                <a:solidFill>
                  <a:schemeClr val="tx1"/>
                </a:solidFill>
              </a:rPr>
              <a:t>大小</a:t>
            </a:r>
          </a:p>
        </p:txBody>
      </p:sp>
    </p:spTree>
    <p:extLst>
      <p:ext uri="{BB962C8B-B14F-4D97-AF65-F5344CB8AC3E}">
        <p14:creationId xmlns:p14="http://schemas.microsoft.com/office/powerpoint/2010/main" val="32642668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簡化的模型</a:t>
            </a:r>
            <a:endParaRPr lang="en-US"/>
          </a:p>
        </p:txBody>
      </p:sp>
    </p:spTree>
    <p:extLst>
      <p:ext uri="{BB962C8B-B14F-4D97-AF65-F5344CB8AC3E}">
        <p14:creationId xmlns:p14="http://schemas.microsoft.com/office/powerpoint/2010/main" val="17774252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D33D19-8183-674E-8922-A1E6F5FB7070}"/>
              </a:ext>
            </a:extLst>
          </p:cNvPr>
          <p:cNvSpPr>
            <a:spLocks noGrp="1"/>
          </p:cNvSpPr>
          <p:nvPr>
            <p:ph type="title"/>
          </p:nvPr>
        </p:nvSpPr>
        <p:spPr/>
        <p:txBody>
          <a:bodyPr/>
          <a:lstStyle/>
          <a:p>
            <a:r>
              <a:rPr lang="zh-TW" altLang="en-US" dirty="0"/>
              <a:t>簡化的模型</a:t>
            </a:r>
            <a:endParaRPr lang="en-US" dirty="0"/>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22023670-72F0-49AB-BD79-8D862906AD68}"/>
                  </a:ext>
                </a:extLst>
              </p:cNvPr>
              <p:cNvSpPr txBox="1"/>
              <p:nvPr/>
            </p:nvSpPr>
            <p:spPr>
              <a:xfrm>
                <a:off x="4118878" y="1252157"/>
                <a:ext cx="273504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b="0" i="1" smtClean="0">
                          <a:solidFill>
                            <a:schemeClr val="bg1"/>
                          </a:solidFill>
                          <a:latin typeface="Cambria Math" panose="02040503050406030204" pitchFamily="18" charset="0"/>
                        </a:rPr>
                        <m:t>𝑦</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𝑚𝑥</m:t>
                      </m:r>
                      <m:r>
                        <a:rPr lang="en-US" sz="4000" b="0" i="1" smtClean="0">
                          <a:solidFill>
                            <a:schemeClr val="bg1"/>
                          </a:solidFill>
                          <a:latin typeface="Cambria Math" panose="02040503050406030204" pitchFamily="18" charset="0"/>
                        </a:rPr>
                        <m:t>+</m:t>
                      </m:r>
                      <m:r>
                        <a:rPr lang="en-US" sz="4000" b="0" i="1" smtClean="0">
                          <a:solidFill>
                            <a:schemeClr val="bg1"/>
                          </a:solidFill>
                          <a:latin typeface="Cambria Math" panose="02040503050406030204" pitchFamily="18" charset="0"/>
                        </a:rPr>
                        <m:t>𝑏</m:t>
                      </m:r>
                    </m:oMath>
                  </m:oMathPara>
                </a14:m>
                <a:endParaRPr lang="en-US">
                  <a:solidFill>
                    <a:schemeClr val="bg1"/>
                  </a:solidFill>
                </a:endParaRPr>
              </a:p>
            </p:txBody>
          </p:sp>
        </mc:Choice>
        <mc:Fallback xmlns="">
          <p:sp>
            <p:nvSpPr>
              <p:cNvPr id="20" name="TextBox 19">
                <a:extLst>
                  <a:ext uri="{FF2B5EF4-FFF2-40B4-BE49-F238E27FC236}">
                    <a16:creationId xmlns:a16="http://schemas.microsoft.com/office/drawing/2014/main" id="{22023670-72F0-49AB-BD79-8D862906AD68}"/>
                  </a:ext>
                </a:extLst>
              </p:cNvPr>
              <p:cNvSpPr txBox="1">
                <a:spLocks noRot="1" noChangeAspect="1" noMove="1" noResize="1" noEditPoints="1" noAdjustHandles="1" noChangeArrowheads="1" noChangeShapeType="1" noTextEdit="1"/>
              </p:cNvSpPr>
              <p:nvPr/>
            </p:nvSpPr>
            <p:spPr>
              <a:xfrm>
                <a:off x="4118878" y="1252157"/>
                <a:ext cx="2735044" cy="553998"/>
              </a:xfrm>
              <a:prstGeom prst="rect">
                <a:avLst/>
              </a:prstGeom>
              <a:blipFill>
                <a:blip r:embed="rId3"/>
                <a:stretch>
                  <a:fillRect/>
                </a:stretch>
              </a:blipFill>
              <a:ln w="6350">
                <a:noFill/>
              </a:ln>
            </p:spPr>
            <p:txBody>
              <a:bodyPr/>
              <a:lstStyle/>
              <a:p>
                <a:r>
                  <a:rPr lang="en-US">
                    <a:noFill/>
                  </a:rPr>
                  <a:t> </a:t>
                </a:r>
              </a:p>
            </p:txBody>
          </p:sp>
        </mc:Fallback>
      </mc:AlternateContent>
      <p:graphicFrame>
        <p:nvGraphicFramePr>
          <p:cNvPr id="21" name="Table 21">
            <a:extLst>
              <a:ext uri="{FF2B5EF4-FFF2-40B4-BE49-F238E27FC236}">
                <a16:creationId xmlns:a16="http://schemas.microsoft.com/office/drawing/2014/main" id="{F4430B63-E1E6-4DD4-8BEE-112C0DB8978A}"/>
              </a:ext>
            </a:extLst>
          </p:cNvPr>
          <p:cNvGraphicFramePr>
            <a:graphicFrameLocks noGrp="1"/>
          </p:cNvGraphicFramePr>
          <p:nvPr/>
        </p:nvGraphicFramePr>
        <p:xfrm>
          <a:off x="893616" y="2938484"/>
          <a:ext cx="2366278" cy="1604784"/>
        </p:xfrm>
        <a:graphic>
          <a:graphicData uri="http://schemas.openxmlformats.org/drawingml/2006/table">
            <a:tbl>
              <a:tblPr firstRow="1" bandRow="1">
                <a:tableStyleId>{21E4AEA4-8DFA-4A89-87EB-49C32662AFE0}</a:tableStyleId>
              </a:tblPr>
              <a:tblGrid>
                <a:gridCol w="1183139">
                  <a:extLst>
                    <a:ext uri="{9D8B030D-6E8A-4147-A177-3AD203B41FA5}">
                      <a16:colId xmlns:a16="http://schemas.microsoft.com/office/drawing/2014/main" val="4216219907"/>
                    </a:ext>
                  </a:extLst>
                </a:gridCol>
                <a:gridCol w="1183139">
                  <a:extLst>
                    <a:ext uri="{9D8B030D-6E8A-4147-A177-3AD203B41FA5}">
                      <a16:colId xmlns:a16="http://schemas.microsoft.com/office/drawing/2014/main" val="3264006766"/>
                    </a:ext>
                  </a:extLst>
                </a:gridCol>
              </a:tblGrid>
              <a:tr h="534928">
                <a:tc>
                  <a:txBody>
                    <a:bodyPr/>
                    <a:lstStyle/>
                    <a:p>
                      <a:pPr algn="ctr"/>
                      <a:r>
                        <a:rPr lang="en-US"/>
                        <a:t>x</a:t>
                      </a:r>
                    </a:p>
                  </a:txBody>
                  <a:tcPr anchor="ctr">
                    <a:solidFill>
                      <a:schemeClr val="tx2">
                        <a:lumMod val="75000"/>
                      </a:schemeClr>
                    </a:solidFill>
                  </a:tcPr>
                </a:tc>
                <a:tc>
                  <a:txBody>
                    <a:bodyPr/>
                    <a:lstStyle/>
                    <a:p>
                      <a:pPr algn="ctr"/>
                      <a:r>
                        <a:rPr lang="en-US"/>
                        <a:t>y</a:t>
                      </a:r>
                    </a:p>
                  </a:txBody>
                  <a:tcPr anchor="ctr">
                    <a:solidFill>
                      <a:schemeClr val="tx2">
                        <a:lumMod val="75000"/>
                      </a:schemeClr>
                    </a:solidFill>
                  </a:tcPr>
                </a:tc>
                <a:extLst>
                  <a:ext uri="{0D108BD9-81ED-4DB2-BD59-A6C34878D82A}">
                    <a16:rowId xmlns:a16="http://schemas.microsoft.com/office/drawing/2014/main" val="3860770527"/>
                  </a:ext>
                </a:extLst>
              </a:tr>
              <a:tr h="534928">
                <a:tc>
                  <a:txBody>
                    <a:bodyPr/>
                    <a:lstStyle/>
                    <a:p>
                      <a:pPr algn="ctr"/>
                      <a:r>
                        <a:rPr lang="en-US">
                          <a:solidFill>
                            <a:schemeClr val="bg1"/>
                          </a:solidFill>
                        </a:rPr>
                        <a:t>1</a:t>
                      </a:r>
                    </a:p>
                  </a:txBody>
                  <a:tcPr anchor="ctr"/>
                </a:tc>
                <a:tc>
                  <a:txBody>
                    <a:bodyPr/>
                    <a:lstStyle/>
                    <a:p>
                      <a:pPr algn="ctr"/>
                      <a:r>
                        <a:rPr lang="en-US" dirty="0">
                          <a:solidFill>
                            <a:schemeClr val="bg1"/>
                          </a:solidFill>
                        </a:rPr>
                        <a:t>3</a:t>
                      </a:r>
                    </a:p>
                  </a:txBody>
                  <a:tcPr anchor="ctr"/>
                </a:tc>
                <a:extLst>
                  <a:ext uri="{0D108BD9-81ED-4DB2-BD59-A6C34878D82A}">
                    <a16:rowId xmlns:a16="http://schemas.microsoft.com/office/drawing/2014/main" val="786814167"/>
                  </a:ext>
                </a:extLst>
              </a:tr>
              <a:tr h="534928">
                <a:tc>
                  <a:txBody>
                    <a:bodyPr/>
                    <a:lstStyle/>
                    <a:p>
                      <a:pPr algn="ctr"/>
                      <a:r>
                        <a:rPr lang="en-US" dirty="0">
                          <a:solidFill>
                            <a:schemeClr val="bg1"/>
                          </a:solidFill>
                        </a:rPr>
                        <a:t>2</a:t>
                      </a:r>
                    </a:p>
                  </a:txBody>
                  <a:tcPr anchor="ctr"/>
                </a:tc>
                <a:tc>
                  <a:txBody>
                    <a:bodyPr/>
                    <a:lstStyle/>
                    <a:p>
                      <a:pPr algn="ctr"/>
                      <a:r>
                        <a:rPr lang="en-US" dirty="0">
                          <a:solidFill>
                            <a:schemeClr val="bg1"/>
                          </a:solidFill>
                        </a:rPr>
                        <a:t>5</a:t>
                      </a:r>
                    </a:p>
                  </a:txBody>
                  <a:tcPr anchor="ctr"/>
                </a:tc>
                <a:extLst>
                  <a:ext uri="{0D108BD9-81ED-4DB2-BD59-A6C34878D82A}">
                    <a16:rowId xmlns:a16="http://schemas.microsoft.com/office/drawing/2014/main" val="3292912587"/>
                  </a:ext>
                </a:extLst>
              </a:tr>
            </a:tbl>
          </a:graphicData>
        </a:graphic>
      </p:graphicFrame>
      <p:graphicFrame>
        <p:nvGraphicFramePr>
          <p:cNvPr id="24" name="Chart 23">
            <a:extLst>
              <a:ext uri="{FF2B5EF4-FFF2-40B4-BE49-F238E27FC236}">
                <a16:creationId xmlns:a16="http://schemas.microsoft.com/office/drawing/2014/main" id="{B346F585-C6D4-42B9-A354-4F0AF1DCBEBF}"/>
              </a:ext>
            </a:extLst>
          </p:cNvPr>
          <p:cNvGraphicFramePr/>
          <p:nvPr/>
        </p:nvGraphicFramePr>
        <p:xfrm>
          <a:off x="4015479" y="2421301"/>
          <a:ext cx="2838443" cy="2723985"/>
        </p:xfrm>
        <a:graphic>
          <a:graphicData uri="http://schemas.openxmlformats.org/drawingml/2006/chart">
            <c:chart xmlns:c="http://schemas.openxmlformats.org/drawingml/2006/chart" xmlns:r="http://schemas.openxmlformats.org/officeDocument/2006/relationships" r:id="rId4"/>
          </a:graphicData>
        </a:graphic>
      </p:graphicFrame>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01B4E1DA-E143-4EF9-8066-AF566555803A}"/>
                  </a:ext>
                </a:extLst>
              </p:cNvPr>
              <p:cNvSpPr txBox="1"/>
              <p:nvPr/>
            </p:nvSpPr>
            <p:spPr>
              <a:xfrm>
                <a:off x="9062547" y="2587502"/>
                <a:ext cx="1303114"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3600" b="0" i="1" smtClean="0">
                          <a:solidFill>
                            <a:schemeClr val="bg1"/>
                          </a:solidFill>
                          <a:latin typeface="Cambria Math" panose="02040503050406030204" pitchFamily="18" charset="0"/>
                        </a:rPr>
                        <m:t>𝑚</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0" name="TextBox 29">
                <a:extLst>
                  <a:ext uri="{FF2B5EF4-FFF2-40B4-BE49-F238E27FC236}">
                    <a16:creationId xmlns:a16="http://schemas.microsoft.com/office/drawing/2014/main" id="{01B4E1DA-E143-4EF9-8066-AF566555803A}"/>
                  </a:ext>
                </a:extLst>
              </p:cNvPr>
              <p:cNvSpPr txBox="1">
                <a:spLocks noRot="1" noChangeAspect="1" noMove="1" noResize="1" noEditPoints="1" noAdjustHandles="1" noChangeArrowheads="1" noChangeShapeType="1" noTextEdit="1"/>
              </p:cNvSpPr>
              <p:nvPr/>
            </p:nvSpPr>
            <p:spPr>
              <a:xfrm>
                <a:off x="9062547" y="2587502"/>
                <a:ext cx="1303114" cy="498598"/>
              </a:xfrm>
              <a:prstGeom prst="rect">
                <a:avLst/>
              </a:prstGeom>
              <a:blipFill>
                <a:blip r:embed="rId5"/>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D9AC9AFC-8523-4F1E-955F-D9B4EE6B5281}"/>
                  </a:ext>
                </a:extLst>
              </p:cNvPr>
              <p:cNvSpPr txBox="1"/>
              <p:nvPr/>
            </p:nvSpPr>
            <p:spPr>
              <a:xfrm>
                <a:off x="9131100" y="3757305"/>
                <a:ext cx="1162178" cy="4985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m:rPr>
                          <m:sty m:val="p"/>
                        </m:rPr>
                        <a:rPr lang="en-US" sz="3600" b="0" i="0" smtClean="0">
                          <a:solidFill>
                            <a:schemeClr val="bg1"/>
                          </a:solidFill>
                          <a:latin typeface="Cambria Math" panose="02040503050406030204" pitchFamily="18" charset="0"/>
                        </a:rPr>
                        <m:t>b</m:t>
                      </m:r>
                      <m:r>
                        <a:rPr lang="en-US" sz="3600" b="0" i="1" smtClean="0">
                          <a:solidFill>
                            <a:schemeClr val="bg1"/>
                          </a:solidFill>
                          <a:latin typeface="Cambria Math" panose="02040503050406030204" pitchFamily="18" charset="0"/>
                        </a:rPr>
                        <m:t>= ?</m:t>
                      </m:r>
                    </m:oMath>
                  </m:oMathPara>
                </a14:m>
                <a:endParaRPr lang="en-US">
                  <a:solidFill>
                    <a:schemeClr val="bg1"/>
                  </a:solidFill>
                </a:endParaRPr>
              </a:p>
            </p:txBody>
          </p:sp>
        </mc:Choice>
        <mc:Fallback xmlns="">
          <p:sp>
            <p:nvSpPr>
              <p:cNvPr id="32" name="TextBox 31">
                <a:extLst>
                  <a:ext uri="{FF2B5EF4-FFF2-40B4-BE49-F238E27FC236}">
                    <a16:creationId xmlns:a16="http://schemas.microsoft.com/office/drawing/2014/main" id="{D9AC9AFC-8523-4F1E-955F-D9B4EE6B5281}"/>
                  </a:ext>
                </a:extLst>
              </p:cNvPr>
              <p:cNvSpPr txBox="1">
                <a:spLocks noRot="1" noChangeAspect="1" noMove="1" noResize="1" noEditPoints="1" noAdjustHandles="1" noChangeArrowheads="1" noChangeShapeType="1" noTextEdit="1"/>
              </p:cNvSpPr>
              <p:nvPr/>
            </p:nvSpPr>
            <p:spPr>
              <a:xfrm>
                <a:off x="9131100" y="3757305"/>
                <a:ext cx="1162178" cy="498598"/>
              </a:xfrm>
              <a:prstGeom prst="rect">
                <a:avLst/>
              </a:prstGeom>
              <a:blipFill>
                <a:blip r:embed="rId6"/>
                <a:stretch>
                  <a:fillRect/>
                </a:stretch>
              </a:blipFill>
              <a:ln w="6350">
                <a:noFill/>
              </a:ln>
            </p:spPr>
            <p:txBody>
              <a:bodyPr/>
              <a:lstStyle/>
              <a:p>
                <a:r>
                  <a:rPr lang="en-US">
                    <a:noFill/>
                  </a:rPr>
                  <a:t> </a:t>
                </a:r>
              </a:p>
            </p:txBody>
          </p:sp>
        </mc:Fallback>
      </mc:AlternateContent>
      <p:grpSp>
        <p:nvGrpSpPr>
          <p:cNvPr id="33" name="Group 32">
            <a:extLst>
              <a:ext uri="{FF2B5EF4-FFF2-40B4-BE49-F238E27FC236}">
                <a16:creationId xmlns:a16="http://schemas.microsoft.com/office/drawing/2014/main" id="{1B64ADF6-DF19-4F3E-91C6-BEED26684527}"/>
              </a:ext>
            </a:extLst>
          </p:cNvPr>
          <p:cNvGrpSpPr/>
          <p:nvPr/>
        </p:nvGrpSpPr>
        <p:grpSpPr>
          <a:xfrm>
            <a:off x="7548712" y="2543175"/>
            <a:ext cx="1089324" cy="2190750"/>
            <a:chOff x="1833182" y="2686050"/>
            <a:chExt cx="1089324" cy="2190750"/>
          </a:xfrm>
        </p:grpSpPr>
        <p:cxnSp>
          <p:nvCxnSpPr>
            <p:cNvPr id="34" name="Straight Arrow Connector 33">
              <a:extLst>
                <a:ext uri="{FF2B5EF4-FFF2-40B4-BE49-F238E27FC236}">
                  <a16:creationId xmlns:a16="http://schemas.microsoft.com/office/drawing/2014/main" id="{32E201E0-E17A-4189-94A9-DFA7CBFD5D0A}"/>
                </a:ext>
              </a:extLst>
            </p:cNvPr>
            <p:cNvCxnSpPr>
              <a:cxnSpLocks/>
              <a:endCxn id="38" idx="2"/>
            </p:cNvCxnSpPr>
            <p:nvPr/>
          </p:nvCxnSpPr>
          <p:spPr>
            <a:xfrm>
              <a:off x="2071784" y="2686050"/>
              <a:ext cx="0" cy="913435"/>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E72EE9FB-B7C5-4FF5-BE18-AF3B70B9AFE0}"/>
                </a:ext>
              </a:extLst>
            </p:cNvPr>
            <p:cNvCxnSpPr>
              <a:cxnSpLocks/>
              <a:stCxn id="38" idx="6"/>
            </p:cNvCxnSpPr>
            <p:nvPr/>
          </p:nvCxnSpPr>
          <p:spPr>
            <a:xfrm>
              <a:off x="2071784" y="407961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08C9B1AC-DF03-4BD7-A2D6-23C96EF02968}"/>
                    </a:ext>
                  </a:extLst>
                </p:cNvPr>
                <p:cNvSpPr txBox="1"/>
                <p:nvPr/>
              </p:nvSpPr>
              <p:spPr>
                <a:xfrm>
                  <a:off x="2214301" y="4079616"/>
                  <a:ext cx="49859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acc>
                          <m:accPr>
                            <m:chr m:val="̂"/>
                            <m:ctrlPr>
                              <a:rPr lang="en-US" sz="2800" i="1" smtClean="0">
                                <a:solidFill>
                                  <a:schemeClr val="bg1"/>
                                </a:solidFill>
                                <a:latin typeface="Cambria Math" panose="02040503050406030204" pitchFamily="18" charset="0"/>
                              </a:rPr>
                            </m:ctrlPr>
                          </m:accPr>
                          <m:e>
                            <m:r>
                              <a:rPr lang="en-US" sz="2800" b="0" i="1" smtClean="0">
                                <a:solidFill>
                                  <a:schemeClr val="bg1"/>
                                </a:solidFill>
                                <a:latin typeface="Cambria Math" panose="02040503050406030204" pitchFamily="18" charset="0"/>
                              </a:rPr>
                              <m:t>𝑦</m:t>
                            </m:r>
                          </m:e>
                        </m:acc>
                      </m:oMath>
                    </m:oMathPara>
                  </a14:m>
                  <a:endParaRPr lang="en-US" sz="2800">
                    <a:solidFill>
                      <a:schemeClr val="bg1"/>
                    </a:solidFill>
                  </a:endParaRPr>
                </a:p>
              </p:txBody>
            </p:sp>
          </mc:Choice>
          <mc:Fallback xmlns="">
            <p:sp>
              <p:nvSpPr>
                <p:cNvPr id="36" name="TextBox 35">
                  <a:extLst>
                    <a:ext uri="{FF2B5EF4-FFF2-40B4-BE49-F238E27FC236}">
                      <a16:creationId xmlns:a16="http://schemas.microsoft.com/office/drawing/2014/main" id="{08C9B1AC-DF03-4BD7-A2D6-23C96EF02968}"/>
                    </a:ext>
                  </a:extLst>
                </p:cNvPr>
                <p:cNvSpPr txBox="1">
                  <a:spLocks noRot="1" noChangeAspect="1" noMove="1" noResize="1" noEditPoints="1" noAdjustHandles="1" noChangeArrowheads="1" noChangeShapeType="1" noTextEdit="1"/>
                </p:cNvSpPr>
                <p:nvPr/>
              </p:nvSpPr>
              <p:spPr>
                <a:xfrm>
                  <a:off x="2214301" y="4079616"/>
                  <a:ext cx="498598" cy="480131"/>
                </a:xfrm>
                <a:prstGeom prst="rect">
                  <a:avLst/>
                </a:prstGeom>
                <a:blipFill>
                  <a:blip r:embed="rId7"/>
                  <a:stretch>
                    <a:fillRect l="-6098" t="-13924" r="-18293" b="-13924"/>
                  </a:stretch>
                </a:blipFill>
                <a:ln w="6350">
                  <a:noFill/>
                </a:ln>
              </p:spPr>
              <p:txBody>
                <a:bodyPr/>
                <a:lstStyle/>
                <a:p>
                  <a:r>
                    <a:rPr lang="en-US">
                      <a:noFill/>
                    </a:rPr>
                    <a:t> </a:t>
                  </a:r>
                </a:p>
              </p:txBody>
            </p:sp>
          </mc:Fallback>
        </mc:AlternateContent>
        <p:sp>
          <p:nvSpPr>
            <p:cNvPr id="37" name="TextBox 36">
              <a:extLst>
                <a:ext uri="{FF2B5EF4-FFF2-40B4-BE49-F238E27FC236}">
                  <a16:creationId xmlns:a16="http://schemas.microsoft.com/office/drawing/2014/main" id="{1EB95BFC-3E5F-410B-9EC1-D20E0823F185}"/>
                </a:ext>
              </a:extLst>
            </p:cNvPr>
            <p:cNvSpPr txBox="1"/>
            <p:nvPr/>
          </p:nvSpPr>
          <p:spPr>
            <a:xfrm>
              <a:off x="2072593" y="2739610"/>
              <a:ext cx="849913"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err="1">
                  <a:solidFill>
                    <a:schemeClr val="bg1"/>
                  </a:solidFill>
                </a:rPr>
                <a:t>m•x</a:t>
              </a:r>
              <a:endParaRPr lang="en-US" sz="2800">
                <a:solidFill>
                  <a:schemeClr val="bg1"/>
                </a:solidFill>
              </a:endParaRPr>
            </a:p>
          </p:txBody>
        </p:sp>
        <p:sp>
          <p:nvSpPr>
            <p:cNvPr id="38" name="Google Shape;219;p33">
              <a:extLst>
                <a:ext uri="{FF2B5EF4-FFF2-40B4-BE49-F238E27FC236}">
                  <a16:creationId xmlns:a16="http://schemas.microsoft.com/office/drawing/2014/main" id="{557F5900-03FB-49A5-8BC6-14DFBF4526ED}"/>
                </a:ext>
              </a:extLst>
            </p:cNvPr>
            <p:cNvSpPr/>
            <p:nvPr/>
          </p:nvSpPr>
          <p:spPr>
            <a:xfrm rot="5400000">
              <a:off x="1831719" y="360094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Tree>
    <p:extLst>
      <p:ext uri="{BB962C8B-B14F-4D97-AF65-F5344CB8AC3E}">
        <p14:creationId xmlns:p14="http://schemas.microsoft.com/office/powerpoint/2010/main" val="1655779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4.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5.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6.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C1944E67-0873-4BD9-B0F7-E2BBF0E46703}">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141</TotalTime>
  <Words>1971</Words>
  <Application>Microsoft Office PowerPoint</Application>
  <PresentationFormat>Custom</PresentationFormat>
  <Paragraphs>775</Paragraphs>
  <Slides>54</Slides>
  <Notes>54</Notes>
  <HiddenSlides>0</HiddenSlides>
  <MMClips>0</MMClips>
  <ScaleCrop>false</ScaleCrop>
  <HeadingPairs>
    <vt:vector size="6" baseType="variant">
      <vt:variant>
        <vt:lpstr>Fonts Used</vt:lpstr>
      </vt:variant>
      <vt:variant>
        <vt:i4>10</vt:i4>
      </vt:variant>
      <vt:variant>
        <vt:lpstr>Theme</vt:lpstr>
      </vt:variant>
      <vt:variant>
        <vt:i4>8</vt:i4>
      </vt:variant>
      <vt:variant>
        <vt:lpstr>Slide Titles</vt:lpstr>
      </vt:variant>
      <vt:variant>
        <vt:i4>54</vt:i4>
      </vt:variant>
    </vt:vector>
  </HeadingPairs>
  <TitlesOfParts>
    <vt:vector size="72" baseType="lpstr">
      <vt:lpstr>Noto Sans Symbols</vt:lpstr>
      <vt:lpstr>Questrial</vt:lpstr>
      <vt:lpstr>Roboto</vt:lpstr>
      <vt:lpstr>Arial</vt:lpstr>
      <vt:lpstr>Cambria Math</vt:lpstr>
      <vt:lpstr>Century Gothic</vt:lpstr>
      <vt:lpstr>Gill Sans MT</vt:lpstr>
      <vt:lpstr>Trebuchet MS</vt:lpstr>
      <vt:lpstr>Wingdings</vt:lpstr>
      <vt:lpstr>Wingdings 3</vt:lpstr>
      <vt:lpstr>Title &amp; Bullet</vt:lpstr>
      <vt:lpstr>1_Title &amp; Bullet</vt:lpstr>
      <vt:lpstr>Facet</vt:lpstr>
      <vt:lpstr>Gallery</vt:lpstr>
      <vt:lpstr>Theme1</vt:lpstr>
      <vt:lpstr>11_Title &amp; Bullet</vt:lpstr>
      <vt:lpstr>2_Title &amp; Bullet</vt:lpstr>
      <vt:lpstr>3_Title &amp; Bullet</vt:lpstr>
      <vt:lpstr> 深度學習基本原理</vt:lpstr>
      <vt:lpstr>課程安排</vt:lpstr>
      <vt:lpstr>課程安排 – 第 2 部分</vt:lpstr>
      <vt:lpstr>實作回顧</vt:lpstr>
      <vt:lpstr>資料準備</vt:lpstr>
      <vt:lpstr>資料準備</vt:lpstr>
      <vt:lpstr>未經訓練的模型</vt:lpstr>
      <vt:lpstr>簡化的模型</vt:lpstr>
      <vt:lpstr>簡化的模型</vt:lpstr>
      <vt:lpstr>簡化的模型</vt:lpstr>
      <vt:lpstr>簡化的模型</vt:lpstr>
      <vt:lpstr>簡化的模型</vt:lpstr>
      <vt:lpstr>簡化的模型</vt:lpstr>
      <vt:lpstr>損失曲線</vt:lpstr>
      <vt:lpstr>損失曲線</vt:lpstr>
      <vt:lpstr>損失曲線</vt:lpstr>
      <vt:lpstr>損失曲線</vt:lpstr>
      <vt:lpstr>損失曲線</vt:lpstr>
      <vt:lpstr>損失曲線</vt:lpstr>
      <vt:lpstr>最佳化工具</vt:lpstr>
      <vt:lpstr>從神經元到網路</vt:lpstr>
      <vt:lpstr>建立網路</vt:lpstr>
      <vt:lpstr>建立網路</vt:lpstr>
      <vt:lpstr>建立網路</vt:lpstr>
      <vt:lpstr>激活函數</vt:lpstr>
      <vt:lpstr>激活函數</vt:lpstr>
      <vt:lpstr>激活函數</vt:lpstr>
      <vt:lpstr>激活函數</vt:lpstr>
      <vt:lpstr>過度擬合</vt:lpstr>
      <vt:lpstr>過度擬合</vt:lpstr>
      <vt:lpstr>過度擬合</vt:lpstr>
      <vt:lpstr>過度擬合</vt:lpstr>
      <vt:lpstr>訓練 vs 驗證資料</vt:lpstr>
      <vt:lpstr>從迴歸到分類</vt:lpstr>
      <vt:lpstr>MNIST 模型</vt:lpstr>
      <vt:lpstr>MNIST 模型</vt:lpstr>
      <vt:lpstr>MNIST 模型</vt:lpstr>
      <vt:lpstr>使用均方根誤差預測機率？</vt:lpstr>
      <vt:lpstr>使用均方根誤差預測機率？</vt:lpstr>
      <vt:lpstr>交叉熵</vt:lpstr>
      <vt:lpstr>交叉熵</vt:lpstr>
      <vt:lpstr>交叉熵</vt:lpstr>
      <vt:lpstr>彙總整理</vt:lpstr>
      <vt:lpstr>下一個練習</vt:lpstr>
      <vt:lpstr>我們開始吧！</vt:lpstr>
      <vt:lpstr>附錄：梯度下降</vt:lpstr>
      <vt:lpstr>從錯誤中學習</vt:lpstr>
      <vt:lpstr>損失曲線</vt:lpstr>
      <vt:lpstr>損失曲線</vt:lpstr>
      <vt:lpstr>損失曲線</vt:lpstr>
      <vt:lpstr>損失曲線</vt:lpstr>
      <vt:lpstr>損失曲線</vt:lpstr>
      <vt:lpstr>損失曲線</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24</cp:revision>
  <dcterms:created xsi:type="dcterms:W3CDTF">2020-10-29T08:08:01Z</dcterms:created>
  <dcterms:modified xsi:type="dcterms:W3CDTF">2021-01-26T03:44:50Z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2020-10-29T08:11:47.0093460Z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